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36"/>
  </p:notesMasterIdLst>
  <p:handoutMasterIdLst>
    <p:handoutMasterId r:id="rId37"/>
  </p:handoutMasterIdLst>
  <p:sldIdLst>
    <p:sldId id="471" r:id="rId3"/>
    <p:sldId id="264" r:id="rId4"/>
    <p:sldId id="994" r:id="rId5"/>
    <p:sldId id="2147482036" r:id="rId6"/>
    <p:sldId id="2147482037" r:id="rId7"/>
    <p:sldId id="266" r:id="rId8"/>
    <p:sldId id="2147482038" r:id="rId9"/>
    <p:sldId id="2147482039" r:id="rId10"/>
    <p:sldId id="1016" r:id="rId11"/>
    <p:sldId id="2147482041" r:id="rId12"/>
    <p:sldId id="2147482040" r:id="rId13"/>
    <p:sldId id="2147482042" r:id="rId14"/>
    <p:sldId id="2147482043" r:id="rId15"/>
    <p:sldId id="2147482044" r:id="rId16"/>
    <p:sldId id="999" r:id="rId17"/>
    <p:sldId id="2147482045" r:id="rId18"/>
    <p:sldId id="2147482046" r:id="rId19"/>
    <p:sldId id="2147482091" r:id="rId20"/>
    <p:sldId id="2147482048" r:id="rId21"/>
    <p:sldId id="2147482049" r:id="rId22"/>
    <p:sldId id="2147482050" r:id="rId23"/>
    <p:sldId id="2147482051" r:id="rId24"/>
    <p:sldId id="2147482052" r:id="rId25"/>
    <p:sldId id="2147482053" r:id="rId26"/>
    <p:sldId id="2147482054" r:id="rId27"/>
    <p:sldId id="2147482056" r:id="rId28"/>
    <p:sldId id="2147482057" r:id="rId29"/>
    <p:sldId id="2147482058" r:id="rId30"/>
    <p:sldId id="2147482059" r:id="rId31"/>
    <p:sldId id="2147482060" r:id="rId32"/>
    <p:sldId id="2147482061" r:id="rId33"/>
    <p:sldId id="2147482092" r:id="rId34"/>
    <p:sldId id="2147482090" r:id="rId35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18315505-5D7E-4CC2-99A3-ABB9E0C0D550}">
          <p14:sldIdLst>
            <p14:sldId id="471"/>
            <p14:sldId id="264"/>
            <p14:sldId id="994"/>
            <p14:sldId id="2147482036"/>
            <p14:sldId id="2147482037"/>
            <p14:sldId id="266"/>
          </p14:sldIdLst>
        </p14:section>
        <p14:section name="Sound Switcher Introduction" id="{EA8C4C0D-1927-4E5A-B3A3-7285922EF9F6}">
          <p14:sldIdLst>
            <p14:sldId id="2147482038"/>
            <p14:sldId id="2147482039"/>
            <p14:sldId id="1016"/>
            <p14:sldId id="2147482041"/>
            <p14:sldId id="2147482040"/>
            <p14:sldId id="2147482042"/>
            <p14:sldId id="2147482043"/>
          </p14:sldIdLst>
        </p14:section>
        <p14:section name="Sound Switcher Installation" id="{CBA15418-B8CF-45DF-A9E5-8F258353C82F}">
          <p14:sldIdLst>
            <p14:sldId id="2147482044"/>
            <p14:sldId id="999"/>
            <p14:sldId id="2147482045"/>
          </p14:sldIdLst>
        </p14:section>
        <p14:section name="Sound Switcher Demo" id="{2410B869-7810-4F38-BD9C-880768B37685}">
          <p14:sldIdLst>
            <p14:sldId id="2147482046"/>
            <p14:sldId id="2147482091"/>
            <p14:sldId id="2147482048"/>
            <p14:sldId id="2147482049"/>
            <p14:sldId id="2147482050"/>
            <p14:sldId id="2147482051"/>
          </p14:sldIdLst>
        </p14:section>
        <p14:section name="Sound Switcher FAQ" id="{2D33BE05-6B81-46B5-8219-D50B32925A58}">
          <p14:sldIdLst>
            <p14:sldId id="2147482052"/>
            <p14:sldId id="2147482053"/>
            <p14:sldId id="2147482054"/>
            <p14:sldId id="2147482056"/>
            <p14:sldId id="2147482057"/>
            <p14:sldId id="2147482058"/>
            <p14:sldId id="2147482059"/>
          </p14:sldIdLst>
        </p14:section>
        <p14:section name="- Appendix" id="{FFA1A142-DF6F-485D-9D66-519E3C9E0604}">
          <p14:sldIdLst>
            <p14:sldId id="2147482060"/>
            <p14:sldId id="2147482061"/>
            <p14:sldId id="2147482092"/>
            <p14:sldId id="21474820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960" userDrawn="1">
          <p15:clr>
            <a:srgbClr val="A4A3A4"/>
          </p15:clr>
        </p15:guide>
        <p15:guide id="4" orient="horz" pos="2818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orient="horz" pos="2999" userDrawn="1">
          <p15:clr>
            <a:srgbClr val="A4A3A4"/>
          </p15:clr>
        </p15:guide>
        <p15:guide id="7" pos="12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강지희(Kang Ji Hee)" initials="강JH" lastIdx="1" clrIdx="0">
    <p:extLst>
      <p:ext uri="{19B8F6BF-5375-455C-9EA6-DF929625EA0E}">
        <p15:presenceInfo xmlns:p15="http://schemas.microsoft.com/office/powerpoint/2012/main" userId="S-1-5-21-1757981266-1979792683-1801674531-111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EC"/>
    <a:srgbClr val="0A0A0A"/>
    <a:srgbClr val="3A3A3A"/>
    <a:srgbClr val="FD332C"/>
    <a:srgbClr val="006D00"/>
    <a:srgbClr val="E6E1D6"/>
    <a:srgbClr val="CBC8C2"/>
    <a:srgbClr val="006600"/>
    <a:srgbClr val="F27145"/>
    <a:srgbClr val="8F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48" autoAdjust="0"/>
    <p:restoredTop sz="94988" autoAdjust="0"/>
  </p:normalViewPr>
  <p:slideViewPr>
    <p:cSldViewPr snapToGrid="0">
      <p:cViewPr>
        <p:scale>
          <a:sx n="100" d="100"/>
          <a:sy n="100" d="100"/>
        </p:scale>
        <p:origin x="684" y="318"/>
      </p:cViewPr>
      <p:guideLst>
        <p:guide orient="horz" pos="2183"/>
        <p:guide pos="3840"/>
        <p:guide pos="960"/>
        <p:guide orient="horz" pos="2818"/>
        <p:guide orient="horz" pos="3045"/>
        <p:guide orient="horz" pos="2999"/>
        <p:guide pos="12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-5034"/>
    </p:cViewPr>
  </p:sorterViewPr>
  <p:notesViewPr>
    <p:cSldViewPr snapToGrid="0">
      <p:cViewPr varScale="1">
        <p:scale>
          <a:sx n="109" d="100"/>
          <a:sy n="109" d="100"/>
        </p:scale>
        <p:origin x="5228" y="10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796BFF9-C785-4C11-B743-ACD3EE2B1F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5A218E6-A459-4D80-A5B5-C0FD9729B0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5B752-305B-4875-B801-A28AB6AE7D53}" type="datetimeFigureOut">
              <a:rPr lang="ko-KR" altLang="en-US" smtClean="0">
                <a:latin typeface="LG스마트체 Regular" panose="020B0600000101010101" pitchFamily="50" charset="-127"/>
                <a:ea typeface="LG스마트체 Regular" panose="020B0600000101010101" pitchFamily="50" charset="-127"/>
              </a:rPr>
              <a:t>2026-05-12</a:t>
            </a:fld>
            <a:endParaRPr lang="ko-KR" altLang="en-US" dirty="0"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6EB377B-ED99-46D8-97D6-343437E13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A0715B8-80C0-414A-A936-739866DCBF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E6C17-CAC6-44F3-9D7D-43D865A882BF}" type="slidenum">
              <a:rPr lang="ko-KR" altLang="en-US" smtClean="0">
                <a:latin typeface="LG스마트체 Regular" panose="020B0600000101010101" pitchFamily="50" charset="-127"/>
                <a:ea typeface="LG스마트체 Regular" panose="020B0600000101010101" pitchFamily="50" charset="-127"/>
              </a:rPr>
              <a:t>‹#›</a:t>
            </a:fld>
            <a:endParaRPr lang="ko-KR" altLang="en-US" dirty="0"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8705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fld id="{AE5E45A8-A6A2-47B5-A6C0-6D1B6C57EEF4}" type="datetimeFigureOut">
              <a:rPr lang="ko-KR" altLang="en-US" smtClean="0"/>
              <a:pPr/>
              <a:t>2026-05-12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fld id="{36291D1B-7FC4-4AD7-9DDD-0A779EC6249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570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LG스마트체 Regular" panose="020B0600000101010101" pitchFamily="50" charset="-127"/>
        <a:ea typeface="LG스마트체 Regular" panose="020B0600000101010101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LG스마트체 Regular" panose="020B0600000101010101" pitchFamily="50" charset="-127"/>
        <a:ea typeface="LG스마트체 Regular" panose="020B0600000101010101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LG스마트체 Regular" panose="020B0600000101010101" pitchFamily="50" charset="-127"/>
        <a:ea typeface="LG스마트체 Regular" panose="020B0600000101010101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LG스마트체 Regular" panose="020B0600000101010101" pitchFamily="50" charset="-127"/>
        <a:ea typeface="LG스마트체 Regular" panose="020B0600000101010101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LG스마트체 Regular" panose="020B0600000101010101" pitchFamily="50" charset="-127"/>
        <a:ea typeface="LG스마트체 Regular" panose="020B0600000101010101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6BA3B-1FA2-4813-8AB0-7C2E3613E332}" type="slidenum">
              <a:rPr kumimoji="0" lang="ko-KR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163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288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88478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5457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1562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8724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8236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7336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5943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3354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6CD52-17F6-1BE3-B78D-FF4409BD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06A2B6-6C1A-2B74-E3FB-1C2736503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6C1855-98A9-09FD-426A-8B793845F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1B18126-3670-F828-2095-A6C08760A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780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6BA3B-1FA2-4813-8AB0-7C2E3613E332}" type="slidenum">
              <a:rPr kumimoji="0" lang="ko-KR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26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6BA3B-1FA2-4813-8AB0-7C2E3613E332}" type="slidenum">
              <a:rPr kumimoji="0" lang="ko-KR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9075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5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6BA3B-1FA2-4813-8AB0-7C2E3613E332}" type="slidenum">
              <a:rPr kumimoji="0" lang="ko-KR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9075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3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6BA3B-1FA2-4813-8AB0-7C2E3613E332}" type="slidenum">
              <a:rPr kumimoji="0" lang="ko-KR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50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5523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626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673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155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91D1B-7FC4-4AD7-9DDD-0A779EC62494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6973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0A3DE1-4B56-42BF-B659-5BCB85A4A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FF2324-A9D3-460D-9CED-53211ABD4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8" y="6393656"/>
            <a:ext cx="1038745" cy="235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CA4E9-7A50-46F3-A056-A0C011A601CE}"/>
              </a:ext>
            </a:extLst>
          </p:cNvPr>
          <p:cNvSpPr txBox="1"/>
          <p:nvPr userDrawn="1"/>
        </p:nvSpPr>
        <p:spPr>
          <a:xfrm>
            <a:off x="0" y="6393656"/>
            <a:ext cx="1219199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kumimoji="1"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LG EI" panose="020B0500000101010101" pitchFamily="50" charset="-127"/>
                <a:ea typeface="LG EI" panose="020B0500000101010101" pitchFamily="50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" altLang="x-none" sz="1050" dirty="0">
                <a:latin typeface="Arial Narrow" panose="020B0606020202030204" pitchFamily="34" charset="0"/>
                <a:ea typeface="LG스마트체 SemiBold" panose="020B0600000101010101" pitchFamily="50" charset="-127"/>
              </a:rPr>
              <a:t>LGE Internal Use Only</a:t>
            </a:r>
            <a:endParaRPr lang="x-none" altLang="en-US" sz="1050" dirty="0"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916632-6F86-427D-99C3-ED4B6E7CB755}"/>
              </a:ext>
            </a:extLst>
          </p:cNvPr>
          <p:cNvSpPr txBox="1"/>
          <p:nvPr userDrawn="1"/>
        </p:nvSpPr>
        <p:spPr>
          <a:xfrm>
            <a:off x="560898" y="3638116"/>
            <a:ext cx="24242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" altLang="x-none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2025.0</a:t>
            </a:r>
            <a:r>
              <a:rPr kumimoji="1" lang="en-US" altLang="x-none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3.20</a:t>
            </a:r>
            <a:endParaRPr kumimoji="1" lang="x-none" altLang="en-US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5" name="Google Shape;267;p59">
            <a:extLst>
              <a:ext uri="{FF2B5EF4-FFF2-40B4-BE49-F238E27FC236}">
                <a16:creationId xmlns:a16="http://schemas.microsoft.com/office/drawing/2014/main" id="{66DC5BE4-8C02-4EAD-99C7-722A29001E0E}"/>
              </a:ext>
            </a:extLst>
          </p:cNvPr>
          <p:cNvSpPr txBox="1"/>
          <p:nvPr userDrawn="1"/>
        </p:nvSpPr>
        <p:spPr>
          <a:xfrm>
            <a:off x="560898" y="2161791"/>
            <a:ext cx="6557647" cy="114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  <a:sym typeface="Poppins"/>
              </a:rPr>
              <a:t>2025 Sound Switcher In-Store Guide 6</a:t>
            </a:r>
            <a:r>
              <a:rPr lang="ko-KR" altLang="en-US" sz="2400" dirty="0">
                <a:solidFill>
                  <a:schemeClr val="lt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  <a:sym typeface="Poppins"/>
              </a:rPr>
              <a:t>차 공유</a:t>
            </a:r>
            <a:endParaRPr sz="2400" dirty="0">
              <a:solidFill>
                <a:schemeClr val="lt1"/>
              </a:solidFill>
              <a:latin typeface="Arial Narrow" panose="020B0606020202030204" pitchFamily="34" charset="0"/>
              <a:ea typeface="LG스마트체 SemiBold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2959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7C555C7-54FE-47A4-888F-9D89F3240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4" name="직선 연결선[R] 2">
            <a:extLst>
              <a:ext uri="{FF2B5EF4-FFF2-40B4-BE49-F238E27FC236}">
                <a16:creationId xmlns:a16="http://schemas.microsoft.com/office/drawing/2014/main" id="{CB8CD302-CCBC-4498-AA84-23C3815359BC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[R] 13">
            <a:extLst>
              <a:ext uri="{FF2B5EF4-FFF2-40B4-BE49-F238E27FC236}">
                <a16:creationId xmlns:a16="http://schemas.microsoft.com/office/drawing/2014/main" id="{D878B4CC-044A-4CA4-8C31-C05CA69ADE23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75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46392B9-E937-4A56-8CCE-4CC908B7DADB}"/>
              </a:ext>
            </a:extLst>
          </p:cNvPr>
          <p:cNvSpPr/>
          <p:nvPr userDrawn="1"/>
        </p:nvSpPr>
        <p:spPr>
          <a:xfrm>
            <a:off x="1512124" y="2100648"/>
            <a:ext cx="10279826" cy="4319201"/>
          </a:xfrm>
          <a:prstGeom prst="roundRect">
            <a:avLst>
              <a:gd name="adj" fmla="val 13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sp>
        <p:nvSpPr>
          <p:cNvPr id="12" name="사각형: 둥근 모서리 192">
            <a:extLst>
              <a:ext uri="{FF2B5EF4-FFF2-40B4-BE49-F238E27FC236}">
                <a16:creationId xmlns:a16="http://schemas.microsoft.com/office/drawing/2014/main" id="{3B9C53D0-17B0-4A8D-88ED-395F3B14E948}"/>
              </a:ext>
            </a:extLst>
          </p:cNvPr>
          <p:cNvSpPr/>
          <p:nvPr/>
        </p:nvSpPr>
        <p:spPr>
          <a:xfrm>
            <a:off x="1763221" y="1681059"/>
            <a:ext cx="9704529" cy="847959"/>
          </a:xfrm>
          <a:prstGeom prst="roundRect">
            <a:avLst>
              <a:gd name="adj" fmla="val 24012"/>
            </a:avLst>
          </a:prstGeom>
          <a:solidFill>
            <a:srgbClr val="E6E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 dirty="0">
              <a:ln w="0"/>
              <a:solidFill>
                <a:srgbClr val="FD312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A469556-FC08-46C9-9C99-9B3B04D1A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6" name="직선 연결선[R] 2">
            <a:extLst>
              <a:ext uri="{FF2B5EF4-FFF2-40B4-BE49-F238E27FC236}">
                <a16:creationId xmlns:a16="http://schemas.microsoft.com/office/drawing/2014/main" id="{D4AC7734-79ED-48CB-B36F-72B2F7B27D36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[R] 13">
            <a:extLst>
              <a:ext uri="{FF2B5EF4-FFF2-40B4-BE49-F238E27FC236}">
                <a16:creationId xmlns:a16="http://schemas.microsoft.com/office/drawing/2014/main" id="{9ABEBFB0-5802-4AB8-B89D-E438A8DC818D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70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CDE43DF-0B76-40EC-9D5C-B0AB31F89E9C}"/>
              </a:ext>
            </a:extLst>
          </p:cNvPr>
          <p:cNvSpPr/>
          <p:nvPr userDrawn="1"/>
        </p:nvSpPr>
        <p:spPr>
          <a:xfrm>
            <a:off x="299148" y="1890104"/>
            <a:ext cx="11548515" cy="4599595"/>
          </a:xfrm>
          <a:prstGeom prst="roundRect">
            <a:avLst>
              <a:gd name="adj" fmla="val 248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8A5126-04EF-49E3-9310-18680A761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8" name="직선 연결선[R] 2">
            <a:extLst>
              <a:ext uri="{FF2B5EF4-FFF2-40B4-BE49-F238E27FC236}">
                <a16:creationId xmlns:a16="http://schemas.microsoft.com/office/drawing/2014/main" id="{A8537CCF-08A5-49A7-859E-F77D166873C2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[R] 13">
            <a:extLst>
              <a:ext uri="{FF2B5EF4-FFF2-40B4-BE49-F238E27FC236}">
                <a16:creationId xmlns:a16="http://schemas.microsoft.com/office/drawing/2014/main" id="{3FBE3AF4-A34C-44D2-A08B-822E217D0F38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273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CDE43DF-0B76-40EC-9D5C-B0AB31F89E9C}"/>
              </a:ext>
            </a:extLst>
          </p:cNvPr>
          <p:cNvSpPr/>
          <p:nvPr userDrawn="1"/>
        </p:nvSpPr>
        <p:spPr>
          <a:xfrm>
            <a:off x="299148" y="2385431"/>
            <a:ext cx="11548515" cy="4104268"/>
          </a:xfrm>
          <a:prstGeom prst="roundRect">
            <a:avLst>
              <a:gd name="adj" fmla="val 248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8A5126-04EF-49E3-9310-18680A761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8" name="직선 연결선[R] 2">
            <a:extLst>
              <a:ext uri="{FF2B5EF4-FFF2-40B4-BE49-F238E27FC236}">
                <a16:creationId xmlns:a16="http://schemas.microsoft.com/office/drawing/2014/main" id="{A8537CCF-08A5-49A7-859E-F77D166873C2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[R] 13">
            <a:extLst>
              <a:ext uri="{FF2B5EF4-FFF2-40B4-BE49-F238E27FC236}">
                <a16:creationId xmlns:a16="http://schemas.microsoft.com/office/drawing/2014/main" id="{3FBE3AF4-A34C-44D2-A08B-822E217D0F38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269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콘텐츠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9A61DBD-61E0-43B9-8793-59EBA7FD8C68}"/>
              </a:ext>
            </a:extLst>
          </p:cNvPr>
          <p:cNvSpPr/>
          <p:nvPr userDrawn="1"/>
        </p:nvSpPr>
        <p:spPr>
          <a:xfrm>
            <a:off x="299148" y="1890104"/>
            <a:ext cx="11548515" cy="4599595"/>
          </a:xfrm>
          <a:prstGeom prst="roundRect">
            <a:avLst>
              <a:gd name="adj" fmla="val 24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F2C4D5-2D84-47DF-8650-100CD7054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0" name="직선 연결선[R] 2">
            <a:extLst>
              <a:ext uri="{FF2B5EF4-FFF2-40B4-BE49-F238E27FC236}">
                <a16:creationId xmlns:a16="http://schemas.microsoft.com/office/drawing/2014/main" id="{5E0E2C7A-E5AF-4549-BF33-3281B4B725B0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3">
            <a:extLst>
              <a:ext uri="{FF2B5EF4-FFF2-40B4-BE49-F238E27FC236}">
                <a16:creationId xmlns:a16="http://schemas.microsoft.com/office/drawing/2014/main" id="{4CB7CAD4-2BEE-4CC9-AE9C-844A678BEC91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14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캡션 있는 콘텐츠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9A61DBD-61E0-43B9-8793-59EBA7FD8C68}"/>
              </a:ext>
            </a:extLst>
          </p:cNvPr>
          <p:cNvSpPr/>
          <p:nvPr userDrawn="1"/>
        </p:nvSpPr>
        <p:spPr>
          <a:xfrm>
            <a:off x="299148" y="2385758"/>
            <a:ext cx="11548515" cy="4103941"/>
          </a:xfrm>
          <a:prstGeom prst="roundRect">
            <a:avLst>
              <a:gd name="adj" fmla="val 24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F2C4D5-2D84-47DF-8650-100CD7054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0" name="직선 연결선[R] 2">
            <a:extLst>
              <a:ext uri="{FF2B5EF4-FFF2-40B4-BE49-F238E27FC236}">
                <a16:creationId xmlns:a16="http://schemas.microsoft.com/office/drawing/2014/main" id="{5E0E2C7A-E5AF-4549-BF33-3281B4B725B0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3">
            <a:extLst>
              <a:ext uri="{FF2B5EF4-FFF2-40B4-BE49-F238E27FC236}">
                <a16:creationId xmlns:a16="http://schemas.microsoft.com/office/drawing/2014/main" id="{4CB7CAD4-2BEE-4CC9-AE9C-844A678BEC91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34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0A3DE1-4B56-42BF-B659-5BCB85A4A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FF2324-A9D3-460D-9CED-53211ABD4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8" y="6393656"/>
            <a:ext cx="1038745" cy="235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6A52D-5911-479B-8951-5CC729F9E60C}"/>
              </a:ext>
            </a:extLst>
          </p:cNvPr>
          <p:cNvSpPr txBox="1"/>
          <p:nvPr userDrawn="1"/>
        </p:nvSpPr>
        <p:spPr>
          <a:xfrm>
            <a:off x="560898" y="6393656"/>
            <a:ext cx="24242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" altLang="en-US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Version 1</a:t>
            </a:r>
            <a:endParaRPr kumimoji="1" lang="x-none" altLang="en-US" sz="105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EE34-EB4A-4546-AFE0-EE564A24091A}"/>
              </a:ext>
            </a:extLst>
          </p:cNvPr>
          <p:cNvSpPr txBox="1"/>
          <p:nvPr userDrawn="1"/>
        </p:nvSpPr>
        <p:spPr>
          <a:xfrm>
            <a:off x="2341508" y="6393656"/>
            <a:ext cx="19722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Apr. </a:t>
            </a:r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2026</a:t>
            </a:r>
            <a:endParaRPr kumimoji="1" lang="x-none" altLang="en-US" sz="105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2C3331-59E5-4843-ADB2-1BAE282E7E4F}"/>
              </a:ext>
            </a:extLst>
          </p:cNvPr>
          <p:cNvSpPr txBox="1"/>
          <p:nvPr userDrawn="1"/>
        </p:nvSpPr>
        <p:spPr>
          <a:xfrm>
            <a:off x="560897" y="5836186"/>
            <a:ext cx="24242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MS Marketing Comm. Division</a:t>
            </a:r>
          </a:p>
          <a:p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MS </a:t>
            </a:r>
            <a:r>
              <a:rPr kumimoji="1" lang="en-US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Brand Experience</a:t>
            </a:r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Team</a:t>
            </a:r>
            <a:endParaRPr kumimoji="1" lang="x-none" altLang="en-US" sz="105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4" name="Google Shape;267;p59">
            <a:extLst>
              <a:ext uri="{FF2B5EF4-FFF2-40B4-BE49-F238E27FC236}">
                <a16:creationId xmlns:a16="http://schemas.microsoft.com/office/drawing/2014/main" id="{2BAC8D01-A8DC-4AD4-BD50-80A757536233}"/>
              </a:ext>
            </a:extLst>
          </p:cNvPr>
          <p:cNvSpPr txBox="1"/>
          <p:nvPr userDrawn="1"/>
        </p:nvSpPr>
        <p:spPr>
          <a:xfrm>
            <a:off x="560897" y="2854123"/>
            <a:ext cx="6557647" cy="114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Guideline</a:t>
            </a:r>
            <a:endParaRPr sz="2400" b="1" dirty="0">
              <a:solidFill>
                <a:schemeClr val="lt1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29008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0FC558A-EC70-40EB-9EEC-F6802CC3E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6051B95-D5BA-46BE-92F5-C3C116E5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4" name="직선 연결선[R] 2">
            <a:extLst>
              <a:ext uri="{FF2B5EF4-FFF2-40B4-BE49-F238E27FC236}">
                <a16:creationId xmlns:a16="http://schemas.microsoft.com/office/drawing/2014/main" id="{7EC530E3-3490-4114-967D-E83073D0E1DC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[R] 13">
            <a:extLst>
              <a:ext uri="{FF2B5EF4-FFF2-40B4-BE49-F238E27FC236}">
                <a16:creationId xmlns:a16="http://schemas.microsoft.com/office/drawing/2014/main" id="{7485689C-8A68-4B7D-8355-7FAA8833BE8B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81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6A36B86-E60E-454D-A4B4-FB59247B65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6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0A3DE1-4B56-42BF-B659-5BCB85A4A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FF2324-A9D3-460D-9CED-53211ABD4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8" y="6393656"/>
            <a:ext cx="1038745" cy="235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CA4E9-7A50-46F3-A056-A0C011A601CE}"/>
              </a:ext>
            </a:extLst>
          </p:cNvPr>
          <p:cNvSpPr txBox="1"/>
          <p:nvPr userDrawn="1"/>
        </p:nvSpPr>
        <p:spPr>
          <a:xfrm>
            <a:off x="0" y="6393656"/>
            <a:ext cx="1219199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kumimoji="1"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LG EI" panose="020B0500000101010101" pitchFamily="50" charset="-127"/>
                <a:ea typeface="LG EI" panose="020B0500000101010101" pitchFamily="50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" altLang="x-none" sz="1050" dirty="0">
                <a:latin typeface="Arial Narrow" panose="020B0606020202030204" pitchFamily="34" charset="0"/>
                <a:ea typeface="LG스마트체 SemiBold" panose="020B0600000101010101" pitchFamily="50" charset="-127"/>
              </a:rPr>
              <a:t>LGE Internal Use Only</a:t>
            </a:r>
            <a:endParaRPr lang="x-none" altLang="en-US" sz="1050" dirty="0"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6A52D-5911-479B-8951-5CC729F9E60C}"/>
              </a:ext>
            </a:extLst>
          </p:cNvPr>
          <p:cNvSpPr txBox="1"/>
          <p:nvPr userDrawn="1"/>
        </p:nvSpPr>
        <p:spPr>
          <a:xfrm>
            <a:off x="560898" y="6393656"/>
            <a:ext cx="24242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" altLang="en-US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Version 1</a:t>
            </a:r>
            <a:endParaRPr kumimoji="1" lang="x-none" altLang="en-US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EE34-EB4A-4546-AFE0-EE564A24091A}"/>
              </a:ext>
            </a:extLst>
          </p:cNvPr>
          <p:cNvSpPr txBox="1"/>
          <p:nvPr userDrawn="1"/>
        </p:nvSpPr>
        <p:spPr>
          <a:xfrm>
            <a:off x="2341508" y="6393656"/>
            <a:ext cx="19722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Mar</a:t>
            </a:r>
            <a:r>
              <a:rPr kumimoji="1" lang="en-US" altLang="x-none" sz="1050" baseline="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2025</a:t>
            </a:r>
            <a:endParaRPr kumimoji="1" lang="x-none" altLang="en-US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2C3331-59E5-4843-ADB2-1BAE282E7E4F}"/>
              </a:ext>
            </a:extLst>
          </p:cNvPr>
          <p:cNvSpPr txBox="1"/>
          <p:nvPr userDrawn="1"/>
        </p:nvSpPr>
        <p:spPr>
          <a:xfrm>
            <a:off x="560897" y="5836186"/>
            <a:ext cx="24242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MS</a:t>
            </a:r>
            <a:r>
              <a:rPr kumimoji="1" lang="en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 Brand Comm. Division</a:t>
            </a:r>
          </a:p>
          <a:p>
            <a:r>
              <a:rPr kumimoji="1" lang="en-US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MS</a:t>
            </a:r>
            <a:r>
              <a:rPr kumimoji="1" lang="en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Brand Experience</a:t>
            </a:r>
            <a:r>
              <a:rPr kumimoji="1" lang="en" altLang="x-none" sz="10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</a:rPr>
              <a:t> Team</a:t>
            </a:r>
            <a:endParaRPr kumimoji="1" lang="x-none" altLang="en-US" sz="10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4" name="Google Shape;267;p59">
            <a:extLst>
              <a:ext uri="{FF2B5EF4-FFF2-40B4-BE49-F238E27FC236}">
                <a16:creationId xmlns:a16="http://schemas.microsoft.com/office/drawing/2014/main" id="{2BAC8D01-A8DC-4AD4-BD50-80A757536233}"/>
              </a:ext>
            </a:extLst>
          </p:cNvPr>
          <p:cNvSpPr txBox="1"/>
          <p:nvPr userDrawn="1"/>
        </p:nvSpPr>
        <p:spPr>
          <a:xfrm>
            <a:off x="562819" y="2854123"/>
            <a:ext cx="6557647" cy="114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  <a:sym typeface="Poppins"/>
              </a:rPr>
              <a:t>2025 Sound Switcher Demo-kit </a:t>
            </a:r>
            <a:r>
              <a:rPr lang="en-US" sz="2400" dirty="0" err="1">
                <a:solidFill>
                  <a:schemeClr val="lt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  <a:sym typeface="Poppins"/>
              </a:rPr>
              <a:t>Guideline_ver</a:t>
            </a:r>
            <a:r>
              <a:rPr lang="en-US" sz="2400" dirty="0">
                <a:solidFill>
                  <a:schemeClr val="lt1"/>
                </a:solidFill>
                <a:latin typeface="Arial Narrow" panose="020B0606020202030204" pitchFamily="34" charset="0"/>
                <a:ea typeface="LG스마트체 SemiBold" panose="020B0600000101010101" pitchFamily="50" charset="-127"/>
                <a:cs typeface="Arial" panose="020B0604020202020204" pitchFamily="34" charset="0"/>
                <a:sym typeface="Poppins"/>
              </a:rPr>
              <a:t> 1.1</a:t>
            </a:r>
            <a:endParaRPr sz="2400" dirty="0">
              <a:solidFill>
                <a:schemeClr val="lt1"/>
              </a:solidFill>
              <a:latin typeface="Arial Narrow" panose="020B0606020202030204" pitchFamily="34" charset="0"/>
              <a:ea typeface="LG스마트체 SemiBold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91254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7C555C7-54FE-47A4-888F-9D89F3240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4" name="직선 연결선[R] 2">
            <a:extLst>
              <a:ext uri="{FF2B5EF4-FFF2-40B4-BE49-F238E27FC236}">
                <a16:creationId xmlns:a16="http://schemas.microsoft.com/office/drawing/2014/main" id="{CB8CD302-CCBC-4498-AA84-23C3815359BC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[R] 13">
            <a:extLst>
              <a:ext uri="{FF2B5EF4-FFF2-40B4-BE49-F238E27FC236}">
                <a16:creationId xmlns:a16="http://schemas.microsoft.com/office/drawing/2014/main" id="{D878B4CC-044A-4CA4-8C31-C05CA69ADE23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67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D46392B9-E937-4A56-8CCE-4CC908B7DADB}"/>
              </a:ext>
            </a:extLst>
          </p:cNvPr>
          <p:cNvSpPr/>
          <p:nvPr userDrawn="1"/>
        </p:nvSpPr>
        <p:spPr>
          <a:xfrm>
            <a:off x="1512124" y="2100648"/>
            <a:ext cx="10279826" cy="4319201"/>
          </a:xfrm>
          <a:prstGeom prst="roundRect">
            <a:avLst>
              <a:gd name="adj" fmla="val 13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sp>
        <p:nvSpPr>
          <p:cNvPr id="12" name="사각형: 둥근 모서리 192">
            <a:extLst>
              <a:ext uri="{FF2B5EF4-FFF2-40B4-BE49-F238E27FC236}">
                <a16:creationId xmlns:a16="http://schemas.microsoft.com/office/drawing/2014/main" id="{3B9C53D0-17B0-4A8D-88ED-395F3B14E948}"/>
              </a:ext>
            </a:extLst>
          </p:cNvPr>
          <p:cNvSpPr/>
          <p:nvPr/>
        </p:nvSpPr>
        <p:spPr>
          <a:xfrm>
            <a:off x="1763221" y="1681059"/>
            <a:ext cx="9704529" cy="847959"/>
          </a:xfrm>
          <a:prstGeom prst="roundRect">
            <a:avLst>
              <a:gd name="adj" fmla="val 24012"/>
            </a:avLst>
          </a:prstGeom>
          <a:solidFill>
            <a:srgbClr val="E6E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 dirty="0">
              <a:ln w="0"/>
              <a:solidFill>
                <a:srgbClr val="FD312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1A469556-FC08-46C9-9C99-9B3B04D1A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6" name="직선 연결선[R] 2">
            <a:extLst>
              <a:ext uri="{FF2B5EF4-FFF2-40B4-BE49-F238E27FC236}">
                <a16:creationId xmlns:a16="http://schemas.microsoft.com/office/drawing/2014/main" id="{D4AC7734-79ED-48CB-B36F-72B2F7B27D36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[R] 13">
            <a:extLst>
              <a:ext uri="{FF2B5EF4-FFF2-40B4-BE49-F238E27FC236}">
                <a16:creationId xmlns:a16="http://schemas.microsoft.com/office/drawing/2014/main" id="{9ABEBFB0-5802-4AB8-B89D-E438A8DC818D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375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CDE43DF-0B76-40EC-9D5C-B0AB31F89E9C}"/>
              </a:ext>
            </a:extLst>
          </p:cNvPr>
          <p:cNvSpPr/>
          <p:nvPr userDrawn="1"/>
        </p:nvSpPr>
        <p:spPr>
          <a:xfrm>
            <a:off x="299148" y="1890104"/>
            <a:ext cx="11548515" cy="4599595"/>
          </a:xfrm>
          <a:prstGeom prst="roundRect">
            <a:avLst>
              <a:gd name="adj" fmla="val 248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8A5126-04EF-49E3-9310-18680A761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8" name="직선 연결선[R] 2">
            <a:extLst>
              <a:ext uri="{FF2B5EF4-FFF2-40B4-BE49-F238E27FC236}">
                <a16:creationId xmlns:a16="http://schemas.microsoft.com/office/drawing/2014/main" id="{A8537CCF-08A5-49A7-859E-F77D166873C2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[R] 13">
            <a:extLst>
              <a:ext uri="{FF2B5EF4-FFF2-40B4-BE49-F238E27FC236}">
                <a16:creationId xmlns:a16="http://schemas.microsoft.com/office/drawing/2014/main" id="{3FBE3AF4-A34C-44D2-A08B-822E217D0F38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139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CDE43DF-0B76-40EC-9D5C-B0AB31F89E9C}"/>
              </a:ext>
            </a:extLst>
          </p:cNvPr>
          <p:cNvSpPr/>
          <p:nvPr userDrawn="1"/>
        </p:nvSpPr>
        <p:spPr>
          <a:xfrm>
            <a:off x="299148" y="2385431"/>
            <a:ext cx="11548515" cy="4104268"/>
          </a:xfrm>
          <a:prstGeom prst="roundRect">
            <a:avLst>
              <a:gd name="adj" fmla="val 248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8A5126-04EF-49E3-9310-18680A7617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8" name="직선 연결선[R] 2">
            <a:extLst>
              <a:ext uri="{FF2B5EF4-FFF2-40B4-BE49-F238E27FC236}">
                <a16:creationId xmlns:a16="http://schemas.microsoft.com/office/drawing/2014/main" id="{A8537CCF-08A5-49A7-859E-F77D166873C2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[R] 13">
            <a:extLst>
              <a:ext uri="{FF2B5EF4-FFF2-40B4-BE49-F238E27FC236}">
                <a16:creationId xmlns:a16="http://schemas.microsoft.com/office/drawing/2014/main" id="{3FBE3AF4-A34C-44D2-A08B-822E217D0F38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032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9A61DBD-61E0-43B9-8793-59EBA7FD8C68}"/>
              </a:ext>
            </a:extLst>
          </p:cNvPr>
          <p:cNvSpPr/>
          <p:nvPr userDrawn="1"/>
        </p:nvSpPr>
        <p:spPr>
          <a:xfrm>
            <a:off x="299148" y="1890104"/>
            <a:ext cx="11548515" cy="4599595"/>
          </a:xfrm>
          <a:prstGeom prst="roundRect">
            <a:avLst>
              <a:gd name="adj" fmla="val 24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F2C4D5-2D84-47DF-8650-100CD7054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0" name="직선 연결선[R] 2">
            <a:extLst>
              <a:ext uri="{FF2B5EF4-FFF2-40B4-BE49-F238E27FC236}">
                <a16:creationId xmlns:a16="http://schemas.microsoft.com/office/drawing/2014/main" id="{5E0E2C7A-E5AF-4549-BF33-3281B4B725B0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3">
            <a:extLst>
              <a:ext uri="{FF2B5EF4-FFF2-40B4-BE49-F238E27FC236}">
                <a16:creationId xmlns:a16="http://schemas.microsoft.com/office/drawing/2014/main" id="{4CB7CAD4-2BEE-4CC9-AE9C-844A678BEC91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42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콘텐츠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9A61DBD-61E0-43B9-8793-59EBA7FD8C68}"/>
              </a:ext>
            </a:extLst>
          </p:cNvPr>
          <p:cNvSpPr/>
          <p:nvPr userDrawn="1"/>
        </p:nvSpPr>
        <p:spPr>
          <a:xfrm>
            <a:off x="299148" y="2385758"/>
            <a:ext cx="11548515" cy="4103941"/>
          </a:xfrm>
          <a:prstGeom prst="roundRect">
            <a:avLst>
              <a:gd name="adj" fmla="val 24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F2C4D5-2D84-47DF-8650-100CD7054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0" name="직선 연결선[R] 2">
            <a:extLst>
              <a:ext uri="{FF2B5EF4-FFF2-40B4-BE49-F238E27FC236}">
                <a16:creationId xmlns:a16="http://schemas.microsoft.com/office/drawing/2014/main" id="{5E0E2C7A-E5AF-4549-BF33-3281B4B725B0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3">
            <a:extLst>
              <a:ext uri="{FF2B5EF4-FFF2-40B4-BE49-F238E27FC236}">
                <a16:creationId xmlns:a16="http://schemas.microsoft.com/office/drawing/2014/main" id="{4CB7CAD4-2BEE-4CC9-AE9C-844A678BEC91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696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 4.0">
  <p:cSld name="Grey 4.0">
    <p:bg>
      <p:bgPr>
        <a:solidFill>
          <a:srgbClr val="F3F1EC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04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0FC558A-EC70-40EB-9EEC-F6802CC3E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9916A-C9F0-4021-BBED-3EDC9DC4DE74}"/>
              </a:ext>
            </a:extLst>
          </p:cNvPr>
          <p:cNvSpPr txBox="1"/>
          <p:nvPr userDrawn="1"/>
        </p:nvSpPr>
        <p:spPr>
          <a:xfrm>
            <a:off x="0" y="6509162"/>
            <a:ext cx="12191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kumimoji="1"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LG EI" panose="020B0500000101010101" pitchFamily="50" charset="-127"/>
                <a:ea typeface="LG EI" panose="020B0500000101010101" pitchFamily="50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" altLang="x-none" sz="600" dirty="0">
                <a:latin typeface="LG스마트체 SemiBold" panose="020B0600000101010101" pitchFamily="50" charset="-127"/>
                <a:ea typeface="LG스마트체 SemiBold" panose="020B0600000101010101" pitchFamily="50" charset="-127"/>
              </a:rPr>
              <a:t>LGE Internal Use Only</a:t>
            </a:r>
            <a:endParaRPr lang="x-none" altLang="en-US" sz="600" dirty="0"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86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6051B95-D5BA-46BE-92F5-C3C116E5E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95EE8-5A31-4BFD-AC5A-43CB88AFD42F}"/>
              </a:ext>
            </a:extLst>
          </p:cNvPr>
          <p:cNvSpPr txBox="1"/>
          <p:nvPr userDrawn="1"/>
        </p:nvSpPr>
        <p:spPr>
          <a:xfrm>
            <a:off x="0" y="6565642"/>
            <a:ext cx="12191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kumimoji="1"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LG EI" panose="020B0500000101010101" pitchFamily="50" charset="-127"/>
                <a:ea typeface="LG EI" panose="020B0500000101010101" pitchFamily="50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" altLang="x-none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LG스마트체 SemiBold" panose="020B0600000101010101" pitchFamily="50" charset="-127"/>
                <a:ea typeface="LG스마트체 SemiBold" panose="020B0600000101010101" pitchFamily="50" charset="-127"/>
              </a:rPr>
              <a:t>LGE Internal Use Only</a:t>
            </a:r>
            <a:endParaRPr lang="x-none" altLang="en-US" sz="600" dirty="0">
              <a:solidFill>
                <a:schemeClr val="tx1">
                  <a:lumMod val="95000"/>
                  <a:lumOff val="5000"/>
                </a:schemeClr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  <p:cxnSp>
        <p:nvCxnSpPr>
          <p:cNvPr id="4" name="직선 연결선[R] 2">
            <a:extLst>
              <a:ext uri="{FF2B5EF4-FFF2-40B4-BE49-F238E27FC236}">
                <a16:creationId xmlns:a16="http://schemas.microsoft.com/office/drawing/2014/main" id="{7EC530E3-3490-4114-967D-E83073D0E1DC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[R] 13">
            <a:extLst>
              <a:ext uri="{FF2B5EF4-FFF2-40B4-BE49-F238E27FC236}">
                <a16:creationId xmlns:a16="http://schemas.microsoft.com/office/drawing/2014/main" id="{7485689C-8A68-4B7D-8355-7FAA8833BE8B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06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045B3D-FC08-48C6-B6B7-A50E8C07D671}"/>
              </a:ext>
            </a:extLst>
          </p:cNvPr>
          <p:cNvSpPr txBox="1"/>
          <p:nvPr userDrawn="1"/>
        </p:nvSpPr>
        <p:spPr>
          <a:xfrm>
            <a:off x="0" y="6509162"/>
            <a:ext cx="12191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kumimoji="1"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LG EI" panose="020B0500000101010101" pitchFamily="50" charset="-127"/>
                <a:ea typeface="LG EI" panose="020B0500000101010101" pitchFamily="50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" altLang="x-none" sz="600" dirty="0">
                <a:latin typeface="LG스마트체 SemiBold" panose="020B0600000101010101" pitchFamily="50" charset="-127"/>
                <a:ea typeface="LG스마트체 SemiBold" panose="020B0600000101010101" pitchFamily="50" charset="-127"/>
              </a:rPr>
              <a:t>LGE Internal Use Only</a:t>
            </a:r>
            <a:endParaRPr lang="x-none" altLang="en-US" sz="600" dirty="0"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6A36B86-E60E-454D-A4B4-FB59247B65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bg>
      <p:bgPr>
        <a:solidFill>
          <a:srgbClr val="F3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9A61DBD-61E0-43B9-8793-59EBA7FD8C68}"/>
              </a:ext>
            </a:extLst>
          </p:cNvPr>
          <p:cNvSpPr/>
          <p:nvPr userDrawn="1"/>
        </p:nvSpPr>
        <p:spPr>
          <a:xfrm>
            <a:off x="299148" y="1890104"/>
            <a:ext cx="11548515" cy="4599595"/>
          </a:xfrm>
          <a:prstGeom prst="roundRect">
            <a:avLst>
              <a:gd name="adj" fmla="val 24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ysClr val="windowText" lastClr="000000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CF2C4D5-2D84-47DF-8650-100CD7054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5" y="200025"/>
            <a:ext cx="648572" cy="351453"/>
          </a:xfrm>
          <a:prstGeom prst="rect">
            <a:avLst/>
          </a:prstGeom>
          <a:noFill/>
        </p:spPr>
      </p:pic>
      <p:cxnSp>
        <p:nvCxnSpPr>
          <p:cNvPr id="10" name="직선 연결선[R] 2">
            <a:extLst>
              <a:ext uri="{FF2B5EF4-FFF2-40B4-BE49-F238E27FC236}">
                <a16:creationId xmlns:a16="http://schemas.microsoft.com/office/drawing/2014/main" id="{5E0E2C7A-E5AF-4549-BF33-3281B4B725B0}"/>
              </a:ext>
            </a:extLst>
          </p:cNvPr>
          <p:cNvCxnSpPr>
            <a:cxnSpLocks/>
          </p:cNvCxnSpPr>
          <p:nvPr userDrawn="1"/>
        </p:nvCxnSpPr>
        <p:spPr>
          <a:xfrm>
            <a:off x="1512124" y="285339"/>
            <a:ext cx="3335751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3">
            <a:extLst>
              <a:ext uri="{FF2B5EF4-FFF2-40B4-BE49-F238E27FC236}">
                <a16:creationId xmlns:a16="http://schemas.microsoft.com/office/drawing/2014/main" id="{4CB7CAD4-2BEE-4CC9-AE9C-844A678BEC91}"/>
              </a:ext>
            </a:extLst>
          </p:cNvPr>
          <p:cNvCxnSpPr>
            <a:cxnSpLocks/>
          </p:cNvCxnSpPr>
          <p:nvPr userDrawn="1"/>
        </p:nvCxnSpPr>
        <p:spPr>
          <a:xfrm>
            <a:off x="5011387" y="285669"/>
            <a:ext cx="6804000" cy="0"/>
          </a:xfrm>
          <a:prstGeom prst="line">
            <a:avLst/>
          </a:prstGeom>
          <a:ln>
            <a:solidFill>
              <a:srgbClr val="3C3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11A2A9B-8064-43AC-8036-FBD0D8632D36}"/>
              </a:ext>
            </a:extLst>
          </p:cNvPr>
          <p:cNvSpPr txBox="1"/>
          <p:nvPr userDrawn="1"/>
        </p:nvSpPr>
        <p:spPr>
          <a:xfrm>
            <a:off x="0" y="6565642"/>
            <a:ext cx="12191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kumimoji="1" sz="14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LG EI" panose="020B0500000101010101" pitchFamily="50" charset="-127"/>
                <a:ea typeface="LG EI" panose="020B0500000101010101" pitchFamily="50" charset="-127"/>
                <a:cs typeface="Arial" panose="020B0604020202020204" pitchFamily="34" charset="0"/>
              </a:defRPr>
            </a:lvl1pPr>
          </a:lstStyle>
          <a:p>
            <a:pPr algn="ctr"/>
            <a:r>
              <a:rPr lang="en" altLang="x-none" sz="600" dirty="0">
                <a:solidFill>
                  <a:schemeClr val="tx1">
                    <a:lumMod val="95000"/>
                    <a:lumOff val="5000"/>
                  </a:schemeClr>
                </a:solidFill>
                <a:latin typeface="LG스마트체 SemiBold" panose="020B0600000101010101" pitchFamily="50" charset="-127"/>
                <a:ea typeface="LG스마트체 SemiBold" panose="020B0600000101010101" pitchFamily="50" charset="-127"/>
              </a:rPr>
              <a:t>LGE Internal Use Only</a:t>
            </a:r>
            <a:endParaRPr lang="x-none" altLang="en-US" sz="600" dirty="0">
              <a:solidFill>
                <a:schemeClr val="tx1">
                  <a:lumMod val="95000"/>
                  <a:lumOff val="5000"/>
                </a:schemeClr>
              </a:solidFill>
              <a:latin typeface="LG스마트체 SemiBold" panose="020B0600000101010101" pitchFamily="50" charset="-127"/>
              <a:ea typeface="LG스마트체 Semi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000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0A3DE1-4B56-42BF-B659-5BCB85A4A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FF2324-A9D3-460D-9CED-53211ABD43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8" y="6393656"/>
            <a:ext cx="1038745" cy="2355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66A52D-5911-479B-8951-5CC729F9E60C}"/>
              </a:ext>
            </a:extLst>
          </p:cNvPr>
          <p:cNvSpPr txBox="1"/>
          <p:nvPr userDrawn="1"/>
        </p:nvSpPr>
        <p:spPr>
          <a:xfrm>
            <a:off x="560898" y="6393656"/>
            <a:ext cx="242428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" altLang="en-US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Version 1</a:t>
            </a:r>
            <a:endParaRPr kumimoji="1" lang="x-none" altLang="en-US" sz="105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EE34-EB4A-4546-AFE0-EE564A24091A}"/>
              </a:ext>
            </a:extLst>
          </p:cNvPr>
          <p:cNvSpPr txBox="1"/>
          <p:nvPr userDrawn="1"/>
        </p:nvSpPr>
        <p:spPr>
          <a:xfrm>
            <a:off x="2341508" y="6393656"/>
            <a:ext cx="197228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Mar. </a:t>
            </a:r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2025</a:t>
            </a:r>
            <a:endParaRPr kumimoji="1" lang="x-none" altLang="en-US" sz="105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2C3331-59E5-4843-ADB2-1BAE282E7E4F}"/>
              </a:ext>
            </a:extLst>
          </p:cNvPr>
          <p:cNvSpPr txBox="1"/>
          <p:nvPr userDrawn="1"/>
        </p:nvSpPr>
        <p:spPr>
          <a:xfrm>
            <a:off x="560897" y="5836186"/>
            <a:ext cx="242428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MS Marketing Comm. Division</a:t>
            </a:r>
          </a:p>
          <a:p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MS </a:t>
            </a:r>
            <a:r>
              <a:rPr kumimoji="1" lang="en-US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Brand Experience</a:t>
            </a:r>
            <a:r>
              <a:rPr kumimoji="1" lang="en" altLang="x-none" sz="105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Team</a:t>
            </a:r>
            <a:endParaRPr kumimoji="1" lang="x-none" altLang="en-US" sz="1050" b="1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4" name="Google Shape;267;p59">
            <a:extLst>
              <a:ext uri="{FF2B5EF4-FFF2-40B4-BE49-F238E27FC236}">
                <a16:creationId xmlns:a16="http://schemas.microsoft.com/office/drawing/2014/main" id="{2BAC8D01-A8DC-4AD4-BD50-80A757536233}"/>
              </a:ext>
            </a:extLst>
          </p:cNvPr>
          <p:cNvSpPr txBox="1"/>
          <p:nvPr userDrawn="1"/>
        </p:nvSpPr>
        <p:spPr>
          <a:xfrm>
            <a:off x="560897" y="2854123"/>
            <a:ext cx="6557647" cy="114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2025 Sound Switcher Guideline</a:t>
            </a:r>
            <a:endParaRPr sz="2400" b="1" dirty="0">
              <a:solidFill>
                <a:schemeClr val="lt1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13282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0FC558A-EC70-40EB-9EEC-F6802CC3E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3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6A36B86-E60E-454D-A4B4-FB59247B65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893" y="256505"/>
            <a:ext cx="536011" cy="2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fld id="{2E0BF44A-69AC-4D03-B4BF-19C0CE1F97CF}" type="datetimeFigureOut">
              <a:rPr lang="ko-KR" altLang="en-US" smtClean="0"/>
              <a:pPr/>
              <a:t>2026-05-12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fld id="{75D87237-B37F-46D1-8011-1E1ED5910F8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MSIPCMContentMarking" descr="{&quot;HashCode&quot;:-1860332160,&quot;Placement&quot;:&quot;Header&quot;,&quot;Top&quot;:0.0,&quot;Left&quot;:413.954651,&quot;SlideWidth&quot;:960,&quot;SlideHeight&quot;:540}"/>
          <p:cNvSpPr txBox="1"/>
          <p:nvPr userDrawn="1"/>
        </p:nvSpPr>
        <p:spPr>
          <a:xfrm>
            <a:off x="5257224" y="0"/>
            <a:ext cx="1677551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altLang="ko-KR" sz="1200">
                <a:solidFill>
                  <a:srgbClr val="000000"/>
                </a:solidFill>
                <a:latin typeface="Calibri" panose="020F0502020204030204" pitchFamily="34" charset="0"/>
                <a:ea typeface="LG스마트체 Regular" panose="020B0600000101010101" pitchFamily="50" charset="-127"/>
              </a:rPr>
              <a:t>LGE Internal Use Only</a:t>
            </a:r>
            <a:endParaRPr lang="ko-KR" altLang="en-US" sz="1200" dirty="0">
              <a:solidFill>
                <a:srgbClr val="000000"/>
              </a:solidFill>
              <a:latin typeface="Calibri" panose="020F0502020204030204" pitchFamily="34" charset="0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34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1" r:id="rId2"/>
    <p:sldLayoutId id="2147483674" r:id="rId3"/>
    <p:sldLayoutId id="2147483679" r:id="rId4"/>
    <p:sldLayoutId id="2147483675" r:id="rId5"/>
    <p:sldLayoutId id="2147483680" r:id="rId6"/>
    <p:sldLayoutId id="2147483691" r:id="rId7"/>
    <p:sldLayoutId id="2147483692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fld id="{2E0BF44A-69AC-4D03-B4BF-19C0CE1F97CF}" type="datetimeFigureOut">
              <a:rPr lang="ko-KR" altLang="en-US" smtClean="0"/>
              <a:pPr/>
              <a:t>2026-05-12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fld id="{75D87237-B37F-46D1-8011-1E1ED5910F8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7" name="MSIPCMContentMarking" descr="{&quot;HashCode&quot;:-1860332160,&quot;Placement&quot;:&quot;Header&quot;,&quot;Top&quot;:0.0,&quot;Left&quot;:413.954651,&quot;SlideWidth&quot;:960,&quot;SlideHeight&quot;:540}"/>
          <p:cNvSpPr txBox="1"/>
          <p:nvPr userDrawn="1"/>
        </p:nvSpPr>
        <p:spPr>
          <a:xfrm>
            <a:off x="5257224" y="0"/>
            <a:ext cx="1677551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altLang="ko-KR" sz="1200">
                <a:solidFill>
                  <a:srgbClr val="000000"/>
                </a:solidFill>
                <a:latin typeface="Calibri" panose="020F0502020204030204" pitchFamily="34" charset="0"/>
                <a:ea typeface="LG스마트체 Regular" panose="020B0600000101010101" pitchFamily="50" charset="-127"/>
              </a:rPr>
              <a:t>LGE Internal Use Only</a:t>
            </a:r>
            <a:endParaRPr lang="ko-KR" altLang="en-US" sz="1200" dirty="0">
              <a:solidFill>
                <a:srgbClr val="000000"/>
              </a:solidFill>
              <a:latin typeface="Calibri" panose="020F0502020204030204" pitchFamily="34" charset="0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70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G스마트체 Regular" panose="020B0600000101010101" pitchFamily="50" charset="-127"/>
          <a:ea typeface="LG스마트체 Regular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mailto:rydis-cs@rydis.co.kr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rydis-cs@rydis.co.kr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39.sv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hyperlink" Target="mailto:rydis-cs@rydis.co.k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rydis-cs@rydis.co.kr" TargetMode="External"/><Relationship Id="rId4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rydis-cs@rydis.co.kr" TargetMode="External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rydis-cs@rydis.co.kr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ydis-cs@rydis.co.kr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hyperlink" Target="mailto:rydis-cs@rydis.co.kr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g"/><Relationship Id="rId11" Type="http://schemas.openxmlformats.org/officeDocument/2006/relationships/hyperlink" Target="mailto:-cs@rydis.co.kr" TargetMode="External"/><Relationship Id="rId5" Type="http://schemas.openxmlformats.org/officeDocument/2006/relationships/image" Target="../media/image40.png"/><Relationship Id="rId10" Type="http://schemas.openxmlformats.org/officeDocument/2006/relationships/hyperlink" Target="mailto:rydis1@rydis.co.kr" TargetMode="External"/><Relationship Id="rId4" Type="http://schemas.openxmlformats.org/officeDocument/2006/relationships/image" Target="../media/image39.svg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095B688B-185A-4582-9000-7F0F453B8E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0A449EE-EDF4-4526-8B10-BF780A9435BB}"/>
              </a:ext>
            </a:extLst>
          </p:cNvPr>
          <p:cNvGrpSpPr/>
          <p:nvPr/>
        </p:nvGrpSpPr>
        <p:grpSpPr>
          <a:xfrm>
            <a:off x="0" y="0"/>
            <a:ext cx="12190476" cy="6857572"/>
            <a:chOff x="762" y="428"/>
            <a:chExt cx="12190476" cy="6857572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F0BD1282-2C0A-48BF-B24F-789F38E0CD6D}"/>
                </a:ext>
              </a:extLst>
            </p:cNvPr>
            <p:cNvGrpSpPr/>
            <p:nvPr/>
          </p:nvGrpSpPr>
          <p:grpSpPr>
            <a:xfrm>
              <a:off x="762" y="428"/>
              <a:ext cx="12190476" cy="6857572"/>
              <a:chOff x="762" y="428"/>
              <a:chExt cx="12190476" cy="6857572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4F68EC30-9A48-4923-AF18-456F826D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90000"/>
              </a:blip>
              <a:stretch>
                <a:fillRect/>
              </a:stretch>
            </p:blipFill>
            <p:spPr>
              <a:xfrm>
                <a:off x="762" y="428"/>
                <a:ext cx="12190476" cy="6857572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B2F7316-D33B-4A67-AA17-2C03710CB6A8}"/>
                  </a:ext>
                </a:extLst>
              </p:cNvPr>
              <p:cNvSpPr txBox="1"/>
              <p:nvPr/>
            </p:nvSpPr>
            <p:spPr>
              <a:xfrm>
                <a:off x="308639" y="5392120"/>
                <a:ext cx="9158433" cy="637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55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altLang="ko-KR" sz="5000" b="1" kern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white"/>
                    </a:solidFill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Sound Switcher In-store </a:t>
                </a:r>
                <a:r>
                  <a:rPr kumimoji="0" lang="en-US" altLang="ko-KR" sz="5000" b="1" i="0" u="none" strike="noStrike" kern="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Guideline</a:t>
                </a:r>
                <a:endParaRPr kumimoji="0" lang="ko-KR" altLang="en-US" sz="5000" b="1" i="0" u="none" strike="noStrike" kern="0" cap="none" spc="0" normalizeH="0" baseline="0" noProof="0" dirty="0">
                  <a:ln w="1270">
                    <a:solidFill>
                      <a:prstClr val="white">
                        <a:alpha val="1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263F27C6-7A11-4935-9AEB-68F5BDE8CE69}"/>
                  </a:ext>
                </a:extLst>
              </p:cNvPr>
              <p:cNvSpPr txBox="1"/>
              <p:nvPr/>
            </p:nvSpPr>
            <p:spPr>
              <a:xfrm>
                <a:off x="308639" y="4674610"/>
                <a:ext cx="2392228" cy="717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5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5000" b="1" i="0" u="none" strike="noStrike" kern="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2026</a:t>
                </a:r>
                <a:endParaRPr kumimoji="0" lang="ko-KR" altLang="en-US" sz="5000" b="1" i="0" u="none" strike="noStrike" kern="0" cap="none" spc="0" normalizeH="0" baseline="0" noProof="0" dirty="0">
                  <a:ln w="1270">
                    <a:solidFill>
                      <a:prstClr val="white">
                        <a:alpha val="1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DD3C2F8-96DC-4155-8184-EB0F83DCFF49}"/>
                  </a:ext>
                </a:extLst>
              </p:cNvPr>
              <p:cNvSpPr txBox="1"/>
              <p:nvPr/>
            </p:nvSpPr>
            <p:spPr>
              <a:xfrm>
                <a:off x="8178111" y="277554"/>
                <a:ext cx="37283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3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MS Marketing Communication</a:t>
                </a:r>
                <a:r>
                  <a:rPr lang="ko-KR" altLang="en-US" sz="1200" kern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 </a:t>
                </a:r>
                <a:r>
                  <a:rPr kumimoji="0" lang="en-US" altLang="ko-KR" sz="1200" b="0" i="0" u="none" strike="noStrike" kern="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Division</a:t>
                </a:r>
              </a:p>
              <a:p>
                <a:pPr marL="0" marR="0" lvl="0" indent="0" algn="r" defTabSz="9143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  <a:cs typeface="Arial" panose="020B0604020202020204" pitchFamily="34" charset="0"/>
                    <a:sym typeface="Poppins"/>
                  </a:rPr>
                  <a:t>MS Brand Experience Team</a:t>
                </a:r>
                <a:endParaRPr kumimoji="0" lang="ko-KR" altLang="en-US" sz="1200" b="0" i="0" u="none" strike="noStrike" kern="0" cap="none" spc="0" normalizeH="0" baseline="0" noProof="0" dirty="0">
                  <a:ln w="1270">
                    <a:solidFill>
                      <a:prstClr val="white">
                        <a:alpha val="100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endParaRPr>
              </a:p>
            </p:txBody>
          </p:sp>
          <p:sp>
            <p:nvSpPr>
              <p:cNvPr id="10" name="사각형: 둥근 모서리 9">
                <a:extLst>
                  <a:ext uri="{FF2B5EF4-FFF2-40B4-BE49-F238E27FC236}">
                    <a16:creationId xmlns:a16="http://schemas.microsoft.com/office/drawing/2014/main" id="{E5252A81-741A-45A9-98EE-2E9763B8A628}"/>
                  </a:ext>
                </a:extLst>
              </p:cNvPr>
              <p:cNvSpPr/>
              <p:nvPr/>
            </p:nvSpPr>
            <p:spPr>
              <a:xfrm>
                <a:off x="10875987" y="6061729"/>
                <a:ext cx="1155600" cy="33453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</a:rPr>
                  <a:t>Ver 1.</a:t>
                </a:r>
                <a:endParaRPr kumimoji="0" lang="ko-KR" altLang="en-US" sz="1400" b="1" i="0" u="none" strike="noStrike" kern="1200" cap="none" spc="0" normalizeH="0" baseline="0" noProof="0" dirty="0">
                  <a:ln w="1270">
                    <a:solidFill>
                      <a:prstClr val="white">
                        <a:alpha val="1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106" name="사각형: 둥근 모서리 105">
                <a:extLst>
                  <a:ext uri="{FF2B5EF4-FFF2-40B4-BE49-F238E27FC236}">
                    <a16:creationId xmlns:a16="http://schemas.microsoft.com/office/drawing/2014/main" id="{6C050128-37F5-4168-9652-80A84A566C3B}"/>
                  </a:ext>
                </a:extLst>
              </p:cNvPr>
              <p:cNvSpPr/>
              <p:nvPr/>
            </p:nvSpPr>
            <p:spPr>
              <a:xfrm>
                <a:off x="9626723" y="6061729"/>
                <a:ext cx="1155700" cy="334538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1200" cap="none" spc="0" normalizeH="0" baseline="0" noProof="0" dirty="0">
                    <a:ln w="1270">
                      <a:solidFill>
                        <a:prstClr val="white">
                          <a:alpha val="1000"/>
                        </a:prst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LG스마트체 Regular" panose="020B0600000101010101" pitchFamily="50" charset="-127"/>
                  </a:rPr>
                  <a:t>May. 2026</a:t>
                </a:r>
                <a:endParaRPr kumimoji="0" lang="ko-KR" altLang="en-US" sz="1400" b="1" i="0" u="none" strike="noStrike" kern="1200" cap="none" spc="0" normalizeH="0" baseline="0" noProof="0" dirty="0">
                  <a:ln w="1270">
                    <a:solidFill>
                      <a:prstClr val="white">
                        <a:alpha val="1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DCA8854-3FF8-48DB-AC6E-695F80014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262" y="368728"/>
              <a:ext cx="608160" cy="274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1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C753316E-853D-4705-9B2B-20266D400C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35" name="직선 연결선 108">
            <a:extLst>
              <a:ext uri="{FF2B5EF4-FFF2-40B4-BE49-F238E27FC236}">
                <a16:creationId xmlns:a16="http://schemas.microsoft.com/office/drawing/2014/main" id="{8AAA72C2-CE9F-43EB-BC8F-62CD0CAE4305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슬라이드 번호 개체 틀 2">
            <a:extLst>
              <a:ext uri="{FF2B5EF4-FFF2-40B4-BE49-F238E27FC236}">
                <a16:creationId xmlns:a16="http://schemas.microsoft.com/office/drawing/2014/main" id="{CFEFC5C3-317E-41DB-83ED-CD20C943C0C7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10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7" name="Google Shape;298;p61">
            <a:extLst>
              <a:ext uri="{FF2B5EF4-FFF2-40B4-BE49-F238E27FC236}">
                <a16:creationId xmlns:a16="http://schemas.microsoft.com/office/drawing/2014/main" id="{84883530-4C9E-4E8A-B13A-7F20A6C07229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DC4038B-7B27-4329-A255-13AEEF83C14C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43B6D4-1C1F-4006-B1B6-357BB06E20FC}"/>
              </a:ext>
            </a:extLst>
          </p:cNvPr>
          <p:cNvSpPr txBox="1"/>
          <p:nvPr/>
        </p:nvSpPr>
        <p:spPr>
          <a:xfrm>
            <a:off x="197362" y="302634"/>
            <a:ext cx="7457261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Key Updates</a:t>
            </a:r>
          </a:p>
        </p:txBody>
      </p:sp>
      <p:cxnSp>
        <p:nvCxnSpPr>
          <p:cNvPr id="40" name="직선 연결선 38">
            <a:extLst>
              <a:ext uri="{FF2B5EF4-FFF2-40B4-BE49-F238E27FC236}">
                <a16:creationId xmlns:a16="http://schemas.microsoft.com/office/drawing/2014/main" id="{E03E456C-FE85-49CB-AEF9-DDA394F81F28}"/>
              </a:ext>
            </a:extLst>
          </p:cNvPr>
          <p:cNvCxnSpPr>
            <a:cxnSpLocks/>
          </p:cNvCxnSpPr>
          <p:nvPr/>
        </p:nvCxnSpPr>
        <p:spPr>
          <a:xfrm>
            <a:off x="2490091" y="418271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F59907-3FDD-4B8D-9417-84D75C42B5DE}"/>
              </a:ext>
            </a:extLst>
          </p:cNvPr>
          <p:cNvSpPr txBox="1"/>
          <p:nvPr/>
        </p:nvSpPr>
        <p:spPr>
          <a:xfrm>
            <a:off x="2674610" y="478357"/>
            <a:ext cx="6954571" cy="184084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Two demo contents have been added, and all other functions and specifications are carried over from 2025.</a:t>
            </a:r>
          </a:p>
        </p:txBody>
      </p:sp>
      <p:sp>
        <p:nvSpPr>
          <p:cNvPr id="42" name="바닥글 개체 틀 1">
            <a:extLst>
              <a:ext uri="{FF2B5EF4-FFF2-40B4-BE49-F238E27FC236}">
                <a16:creationId xmlns:a16="http://schemas.microsoft.com/office/drawing/2014/main" id="{71D0B93A-9EEE-4B4A-900C-44ED7464406F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21" name="사각형: 둥근 모서리 67">
            <a:extLst>
              <a:ext uri="{FF2B5EF4-FFF2-40B4-BE49-F238E27FC236}">
                <a16:creationId xmlns:a16="http://schemas.microsoft.com/office/drawing/2014/main" id="{58B09339-8C24-4DE1-85DE-655AAD76498F}"/>
              </a:ext>
            </a:extLst>
          </p:cNvPr>
          <p:cNvSpPr/>
          <p:nvPr/>
        </p:nvSpPr>
        <p:spPr>
          <a:xfrm>
            <a:off x="414711" y="2031095"/>
            <a:ext cx="11539163" cy="4456477"/>
          </a:xfrm>
          <a:prstGeom prst="roundRect">
            <a:avLst>
              <a:gd name="adj" fmla="val 13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53C4609-3A2D-43C8-8C4E-E78DBDE07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18661" r="11145" b="11349"/>
          <a:stretch/>
        </p:blipFill>
        <p:spPr>
          <a:xfrm>
            <a:off x="1482902" y="1778534"/>
            <a:ext cx="2765039" cy="1423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0CFB52DA-4770-4840-A223-D5B62431E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26135"/>
              </p:ext>
            </p:extLst>
          </p:nvPr>
        </p:nvGraphicFramePr>
        <p:xfrm>
          <a:off x="42176" y="3371591"/>
          <a:ext cx="4205766" cy="2221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648">
                  <a:extLst>
                    <a:ext uri="{9D8B030D-6E8A-4147-A177-3AD203B41FA5}">
                      <a16:colId xmlns:a16="http://schemas.microsoft.com/office/drawing/2014/main" val="674798077"/>
                    </a:ext>
                  </a:extLst>
                </a:gridCol>
                <a:gridCol w="2888118">
                  <a:extLst>
                    <a:ext uri="{9D8B030D-6E8A-4147-A177-3AD203B41FA5}">
                      <a16:colId xmlns:a16="http://schemas.microsoft.com/office/drawing/2014/main" val="1728907564"/>
                    </a:ext>
                  </a:extLst>
                </a:gridCol>
              </a:tblGrid>
              <a:tr h="2509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Year</a:t>
                      </a:r>
                      <a:endParaRPr lang="ko-KR" altLang="en-US" sz="1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2023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9193675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Sound experience mode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TV vs Soundbar</a:t>
                      </a:r>
                      <a:endParaRPr lang="ko-KR" altLang="en-US" sz="1000" b="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728668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Volume adjustment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lvl="1" indent="0"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10 ~ 40 </a:t>
                      </a:r>
                    </a:p>
                    <a:p>
                      <a:pPr marL="88900" lvl="1" indent="0" algn="ctr" latinLnBrk="1"/>
                      <a:r>
                        <a:rPr lang="en-US" altLang="ko-KR" sz="8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* For Soundbar</a:t>
                      </a:r>
                      <a:endParaRPr lang="ko-KR" altLang="en-US" sz="8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2586276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Demo content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lvl="1" indent="0"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14</a:t>
                      </a:r>
                      <a:r>
                        <a:rPr lang="ko-KR" altLang="en-US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 </a:t>
                      </a:r>
                      <a:r>
                        <a:rPr lang="en-US" altLang="ko-KR" sz="1000" dirty="0" err="1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ea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165278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Button features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lvl="1" indent="0"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7</a:t>
                      </a:r>
                      <a:r>
                        <a:rPr lang="ko-KR" altLang="en-US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 </a:t>
                      </a:r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functions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963559"/>
                  </a:ext>
                </a:extLst>
              </a:tr>
              <a:tr h="4077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Pop-up message</a:t>
                      </a:r>
                      <a:endParaRPr lang="ko-KR" altLang="en-US" sz="10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8900" lvl="1" indent="0" algn="ctr" latinLnBrk="1"/>
                      <a:r>
                        <a:rPr lang="en-US" altLang="ko-KR" sz="10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Induce experience</a:t>
                      </a:r>
                    </a:p>
                    <a:p>
                      <a:pPr marL="88900" lvl="1" indent="0" algn="ctr" latinLnBrk="1"/>
                      <a:r>
                        <a:rPr lang="en-US" altLang="ko-KR" sz="800" dirty="0"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“Experience WOW Orchestra”</a:t>
                      </a:r>
                      <a:endParaRPr lang="ko-KR" altLang="en-US" sz="800" dirty="0"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848732"/>
                  </a:ext>
                </a:extLst>
              </a:tr>
            </a:tbl>
          </a:graphicData>
        </a:graphic>
      </p:graphicFrame>
      <p:graphicFrame>
        <p:nvGraphicFramePr>
          <p:cNvPr id="24" name="표 23">
            <a:extLst>
              <a:ext uri="{FF2B5EF4-FFF2-40B4-BE49-F238E27FC236}">
                <a16:creationId xmlns:a16="http://schemas.microsoft.com/office/drawing/2014/main" id="{85474E44-5CC2-411B-84F9-E22CD0B48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268212"/>
              </p:ext>
            </p:extLst>
          </p:nvPr>
        </p:nvGraphicFramePr>
        <p:xfrm>
          <a:off x="4441759" y="3338570"/>
          <a:ext cx="3675157" cy="2285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5157">
                  <a:extLst>
                    <a:ext uri="{9D8B030D-6E8A-4147-A177-3AD203B41FA5}">
                      <a16:colId xmlns:a16="http://schemas.microsoft.com/office/drawing/2014/main" val="2128938827"/>
                    </a:ext>
                  </a:extLst>
                </a:gridCol>
              </a:tblGrid>
              <a:tr h="2509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2024</a:t>
                      </a:r>
                      <a:endParaRPr lang="ko-KR" altLang="en-US" sz="14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4951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lvl="1" indent="0" algn="ctr" latinLnBrk="1"/>
                      <a:r>
                        <a:rPr lang="en-US" altLang="ko-KR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TV vs WOW Orchestra</a:t>
                      </a:r>
                      <a:endParaRPr lang="ko-KR" altLang="en-US" sz="1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788611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0 ~ 100 </a:t>
                      </a:r>
                    </a:p>
                    <a:p>
                      <a:pPr marL="177800" marR="0" lvl="1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* </a:t>
                      </a:r>
                      <a:r>
                        <a:rPr lang="en-US" altLang="ko-KR" sz="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Volume control level was updated </a:t>
                      </a:r>
                      <a:r>
                        <a:rPr lang="en-US" altLang="ko-KR" sz="8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for both TV &amp; Soundbar (+/- 5)</a:t>
                      </a:r>
                      <a:endParaRPr lang="ko-KR" altLang="en-US" sz="800" b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07281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4</a:t>
                      </a:r>
                      <a:r>
                        <a:rPr lang="ko-KR" altLang="en-US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 </a:t>
                      </a:r>
                      <a:r>
                        <a:rPr lang="en-US" altLang="ko-KR" sz="1000" b="1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ea</a:t>
                      </a:r>
                      <a:endParaRPr lang="en-US" altLang="ko-KR" sz="1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967799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lvl="1" indent="0" algn="ctr" latinLnBrk="1"/>
                      <a:r>
                        <a:rPr lang="en-US" altLang="ko-KR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9</a:t>
                      </a:r>
                      <a:r>
                        <a:rPr lang="ko-KR" altLang="en-US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functions</a:t>
                      </a:r>
                    </a:p>
                    <a:p>
                      <a:pPr marL="177800" marR="0" lvl="1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* EXIT and</a:t>
                      </a:r>
                      <a:r>
                        <a:rPr lang="ko-KR" altLang="en-US" sz="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PLAY / PAUSE buttons</a:t>
                      </a:r>
                      <a:r>
                        <a:rPr lang="ko-KR" altLang="en-US" sz="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added</a:t>
                      </a:r>
                      <a:endParaRPr lang="ko-KR" altLang="en-US" sz="800" b="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010739"/>
                  </a:ext>
                </a:extLst>
              </a:tr>
              <a:tr h="407753">
                <a:tc>
                  <a:txBody>
                    <a:bodyPr/>
                    <a:lstStyle/>
                    <a:p>
                      <a:pPr marL="177800" lvl="1" indent="0" algn="ctr" latinLnBrk="1"/>
                      <a:r>
                        <a:rPr lang="en-US" altLang="ko-KR" sz="1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Induce experience &amp; Show sound mode (TV or WOW)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68406"/>
                  </a:ext>
                </a:extLst>
              </a:tr>
            </a:tbl>
          </a:graphicData>
        </a:graphic>
      </p:graphicFrame>
      <p:sp>
        <p:nvSpPr>
          <p:cNvPr id="25" name="이등변 삼각형 24">
            <a:extLst>
              <a:ext uri="{FF2B5EF4-FFF2-40B4-BE49-F238E27FC236}">
                <a16:creationId xmlns:a16="http://schemas.microsoft.com/office/drawing/2014/main" id="{B03A53A1-C785-4219-AF26-22AE9A3A5BEF}"/>
              </a:ext>
            </a:extLst>
          </p:cNvPr>
          <p:cNvSpPr/>
          <p:nvPr/>
        </p:nvSpPr>
        <p:spPr>
          <a:xfrm rot="5400000">
            <a:off x="4167716" y="4320315"/>
            <a:ext cx="382082" cy="13153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DCD5D7AE-F57A-4CA9-8045-A71F23984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42649"/>
              </p:ext>
            </p:extLst>
          </p:nvPr>
        </p:nvGraphicFramePr>
        <p:xfrm>
          <a:off x="8439737" y="3338570"/>
          <a:ext cx="3201801" cy="2285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1801">
                  <a:extLst>
                    <a:ext uri="{9D8B030D-6E8A-4147-A177-3AD203B41FA5}">
                      <a16:colId xmlns:a16="http://schemas.microsoft.com/office/drawing/2014/main" val="2128938827"/>
                    </a:ext>
                  </a:extLst>
                </a:gridCol>
              </a:tblGrid>
              <a:tr h="2509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2025 &amp; 2026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4951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TV vs WOW Orchestra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788611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0 ~ 100 </a:t>
                      </a:r>
                    </a:p>
                    <a:p>
                      <a:pPr marL="177800" marR="0" lvl="1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* </a:t>
                      </a:r>
                      <a:r>
                        <a:rPr lang="en-US" altLang="ko-KR" sz="8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Volume control level was updated </a:t>
                      </a: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for both TV &amp; Soundbar (+/- 5)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07281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1ea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3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 </a:t>
                      </a:r>
                      <a:r>
                        <a:rPr lang="en-US" altLang="ko-KR" sz="1000" b="1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ea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  <a:p>
                      <a:pPr marL="17780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800" b="0" spc="-2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Arial" panose="020B0604020202020204" pitchFamily="34" charset="0"/>
                        </a:rPr>
                        <a:t>Cosmos </a:t>
                      </a:r>
                      <a:r>
                        <a:rPr kumimoji="1" lang="en-US" altLang="ko-KR" sz="800" b="0" spc="-2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 What is WOW Orchestra?</a:t>
                      </a:r>
                      <a:r>
                        <a:rPr kumimoji="1" lang="en-US" altLang="ko-KR" sz="800" b="0" spc="-20" dirty="0">
                          <a:ln>
                            <a:solidFill>
                              <a:schemeClr val="bg1">
                                <a:alpha val="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Arial" panose="020B0604020202020204" pitchFamily="34" charset="0"/>
                        </a:rPr>
                        <a:t>, Cosmos, Africa Unseen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967799"/>
                  </a:ext>
                </a:extLst>
              </a:tr>
              <a:tr h="388556">
                <a:tc>
                  <a:txBody>
                    <a:bodyPr/>
                    <a:lstStyle/>
                    <a:p>
                      <a:pPr marL="177800" lvl="1" indent="0"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9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functions</a:t>
                      </a:r>
                    </a:p>
                    <a:p>
                      <a:pPr marL="177800" marR="0" lvl="1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* EXIT and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PLAY / PAUSE buttons</a:t>
                      </a:r>
                      <a:r>
                        <a:rPr lang="ko-KR" altLang="en-US" sz="8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  <a:cs typeface="+mn-cs"/>
                        </a:rPr>
                        <a:t>added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LG스마트체 Regular" panose="020B0600000101010101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010739"/>
                  </a:ext>
                </a:extLst>
              </a:tr>
              <a:tr h="407753">
                <a:tc>
                  <a:txBody>
                    <a:bodyPr/>
                    <a:lstStyle/>
                    <a:p>
                      <a:pPr marL="177800" marR="0" lvl="1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LG스마트체 Regular" panose="020B0600000101010101" pitchFamily="50" charset="-127"/>
                        </a:rPr>
                        <a:t>Induce experience &amp; Show sound mode (TV or WOW)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68406"/>
                  </a:ext>
                </a:extLst>
              </a:tr>
            </a:tbl>
          </a:graphicData>
        </a:graphic>
      </p:graphicFrame>
      <p:sp>
        <p:nvSpPr>
          <p:cNvPr id="27" name="이등변 삼각형 26">
            <a:extLst>
              <a:ext uri="{FF2B5EF4-FFF2-40B4-BE49-F238E27FC236}">
                <a16:creationId xmlns:a16="http://schemas.microsoft.com/office/drawing/2014/main" id="{F1B3482B-1248-4266-A970-12E95C642268}"/>
              </a:ext>
            </a:extLst>
          </p:cNvPr>
          <p:cNvSpPr/>
          <p:nvPr/>
        </p:nvSpPr>
        <p:spPr>
          <a:xfrm rot="5400000">
            <a:off x="8176576" y="4320315"/>
            <a:ext cx="382082" cy="13153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9788E38D-E80B-40F7-8654-CE084B1D7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849" y="1778534"/>
            <a:ext cx="2369395" cy="1321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사각형: 둥근 모서리 58">
            <a:extLst>
              <a:ext uri="{FF2B5EF4-FFF2-40B4-BE49-F238E27FC236}">
                <a16:creationId xmlns:a16="http://schemas.microsoft.com/office/drawing/2014/main" id="{CCDC1F6B-F813-43A9-B3D8-D64179860A12}"/>
              </a:ext>
            </a:extLst>
          </p:cNvPr>
          <p:cNvSpPr/>
          <p:nvPr/>
        </p:nvSpPr>
        <p:spPr>
          <a:xfrm>
            <a:off x="1447829" y="3361151"/>
            <a:ext cx="2765039" cy="2236297"/>
          </a:xfrm>
          <a:prstGeom prst="roundRect">
            <a:avLst>
              <a:gd name="adj" fmla="val 1399"/>
            </a:avLst>
          </a:prstGeom>
          <a:solidFill>
            <a:srgbClr val="F3F1E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433ABD7-ABF0-40B4-B22E-22950EC59E8F}"/>
              </a:ext>
            </a:extLst>
          </p:cNvPr>
          <p:cNvSpPr/>
          <p:nvPr/>
        </p:nvSpPr>
        <p:spPr>
          <a:xfrm>
            <a:off x="315580" y="1246893"/>
            <a:ext cx="1939182" cy="300360"/>
          </a:xfrm>
          <a:prstGeom prst="roundRect">
            <a:avLst>
              <a:gd name="adj" fmla="val 24758"/>
            </a:avLst>
          </a:prstGeom>
          <a:solidFill>
            <a:srgbClr val="A39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18000" rIns="72000" bIns="18000" rtlCol="0" anchor="ctr">
            <a:spAutoFit/>
          </a:bodyPr>
          <a:lstStyle/>
          <a:p>
            <a:pPr lvl="0" algn="ctr" defTabSz="914355">
              <a:lnSpc>
                <a:spcPct val="90000"/>
              </a:lnSpc>
              <a:buClr>
                <a:srgbClr val="000000"/>
              </a:buClr>
              <a:defRPr/>
            </a:pPr>
            <a:r>
              <a:rPr kumimoji="1" lang="en-US" altLang="ko-KR" sz="160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Switcher Device</a:t>
            </a:r>
          </a:p>
        </p:txBody>
      </p:sp>
      <p:sp>
        <p:nvSpPr>
          <p:cNvPr id="48" name="모서리가 둥근 직사각형 57">
            <a:extLst>
              <a:ext uri="{FF2B5EF4-FFF2-40B4-BE49-F238E27FC236}">
                <a16:creationId xmlns:a16="http://schemas.microsoft.com/office/drawing/2014/main" id="{0B227D92-6ED2-4192-AD73-CAFDE45B364A}"/>
              </a:ext>
            </a:extLst>
          </p:cNvPr>
          <p:cNvSpPr/>
          <p:nvPr/>
        </p:nvSpPr>
        <p:spPr>
          <a:xfrm>
            <a:off x="11574636" y="3715748"/>
            <a:ext cx="555823" cy="221026"/>
          </a:xfrm>
          <a:prstGeom prst="roundRect">
            <a:avLst/>
          </a:prstGeom>
          <a:solidFill>
            <a:srgbClr val="117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CARRY OVER</a:t>
            </a:r>
            <a:endParaRPr kumimoji="1" lang="ko-KR" altLang="en-US" sz="6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C91CFE-50D7-63C8-87EF-F5DAC1EFFC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20937" r="15589" b="12779"/>
          <a:stretch/>
        </p:blipFill>
        <p:spPr>
          <a:xfrm>
            <a:off x="5258827" y="1863706"/>
            <a:ext cx="2474136" cy="1348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모서리가 둥근 직사각형 57">
            <a:extLst>
              <a:ext uri="{FF2B5EF4-FFF2-40B4-BE49-F238E27FC236}">
                <a16:creationId xmlns:a16="http://schemas.microsoft.com/office/drawing/2014/main" id="{9BA67A13-774A-23B4-E13B-2A35AE7283F8}"/>
              </a:ext>
            </a:extLst>
          </p:cNvPr>
          <p:cNvSpPr/>
          <p:nvPr/>
        </p:nvSpPr>
        <p:spPr>
          <a:xfrm>
            <a:off x="11574636" y="4174938"/>
            <a:ext cx="555823" cy="221026"/>
          </a:xfrm>
          <a:prstGeom prst="roundRect">
            <a:avLst/>
          </a:prstGeom>
          <a:solidFill>
            <a:srgbClr val="117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CARRY OVER</a:t>
            </a:r>
            <a:endParaRPr kumimoji="1" lang="ko-KR" altLang="en-US" sz="6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" name="모서리가 둥근 직사각형 57">
            <a:extLst>
              <a:ext uri="{FF2B5EF4-FFF2-40B4-BE49-F238E27FC236}">
                <a16:creationId xmlns:a16="http://schemas.microsoft.com/office/drawing/2014/main" id="{5F180AFA-E745-82E4-F601-3035C2DC7EF1}"/>
              </a:ext>
            </a:extLst>
          </p:cNvPr>
          <p:cNvSpPr/>
          <p:nvPr/>
        </p:nvSpPr>
        <p:spPr>
          <a:xfrm>
            <a:off x="11574636" y="4924894"/>
            <a:ext cx="555823" cy="221026"/>
          </a:xfrm>
          <a:prstGeom prst="roundRect">
            <a:avLst/>
          </a:prstGeom>
          <a:solidFill>
            <a:srgbClr val="117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CARRY OVER</a:t>
            </a:r>
            <a:endParaRPr kumimoji="1" lang="ko-KR" altLang="en-US" sz="6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5" name="모서리가 둥근 직사각형 57">
            <a:extLst>
              <a:ext uri="{FF2B5EF4-FFF2-40B4-BE49-F238E27FC236}">
                <a16:creationId xmlns:a16="http://schemas.microsoft.com/office/drawing/2014/main" id="{7D2E9E82-AF67-F819-619B-59122A591144}"/>
              </a:ext>
            </a:extLst>
          </p:cNvPr>
          <p:cNvSpPr/>
          <p:nvPr/>
        </p:nvSpPr>
        <p:spPr>
          <a:xfrm>
            <a:off x="11574636" y="5313370"/>
            <a:ext cx="555823" cy="221026"/>
          </a:xfrm>
          <a:prstGeom prst="roundRect">
            <a:avLst/>
          </a:prstGeom>
          <a:solidFill>
            <a:srgbClr val="1176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600" b="0" i="0" u="none" strike="noStrike" kern="120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CARRY OVER</a:t>
            </a:r>
            <a:endParaRPr kumimoji="1" lang="ko-KR" altLang="en-US" sz="6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630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C753316E-853D-4705-9B2B-20266D400C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35" name="직선 연결선 108">
            <a:extLst>
              <a:ext uri="{FF2B5EF4-FFF2-40B4-BE49-F238E27FC236}">
                <a16:creationId xmlns:a16="http://schemas.microsoft.com/office/drawing/2014/main" id="{8AAA72C2-CE9F-43EB-BC8F-62CD0CAE4305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슬라이드 번호 개체 틀 2">
            <a:extLst>
              <a:ext uri="{FF2B5EF4-FFF2-40B4-BE49-F238E27FC236}">
                <a16:creationId xmlns:a16="http://schemas.microsoft.com/office/drawing/2014/main" id="{CFEFC5C3-317E-41DB-83ED-CD20C943C0C7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11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7" name="Google Shape;298;p61">
            <a:extLst>
              <a:ext uri="{FF2B5EF4-FFF2-40B4-BE49-F238E27FC236}">
                <a16:creationId xmlns:a16="http://schemas.microsoft.com/office/drawing/2014/main" id="{84883530-4C9E-4E8A-B13A-7F20A6C07229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DC4038B-7B27-4329-A255-13AEEF83C14C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43B6D4-1C1F-4006-B1B6-357BB06E20FC}"/>
              </a:ext>
            </a:extLst>
          </p:cNvPr>
          <p:cNvSpPr txBox="1"/>
          <p:nvPr/>
        </p:nvSpPr>
        <p:spPr>
          <a:xfrm>
            <a:off x="197362" y="302634"/>
            <a:ext cx="7457261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Basic Functions</a:t>
            </a:r>
          </a:p>
        </p:txBody>
      </p:sp>
      <p:cxnSp>
        <p:nvCxnSpPr>
          <p:cNvPr id="40" name="직선 연결선 38">
            <a:extLst>
              <a:ext uri="{FF2B5EF4-FFF2-40B4-BE49-F238E27FC236}">
                <a16:creationId xmlns:a16="http://schemas.microsoft.com/office/drawing/2014/main" id="{E03E456C-FE85-49CB-AEF9-DDA394F81F28}"/>
              </a:ext>
            </a:extLst>
          </p:cNvPr>
          <p:cNvCxnSpPr>
            <a:cxnSpLocks/>
          </p:cNvCxnSpPr>
          <p:nvPr/>
        </p:nvCxnSpPr>
        <p:spPr>
          <a:xfrm>
            <a:off x="2956436" y="405571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F59907-3FDD-4B8D-9417-84D75C42B5DE}"/>
              </a:ext>
            </a:extLst>
          </p:cNvPr>
          <p:cNvSpPr txBox="1"/>
          <p:nvPr/>
        </p:nvSpPr>
        <p:spPr>
          <a:xfrm>
            <a:off x="3140955" y="478357"/>
            <a:ext cx="6516863" cy="186329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For a stable demo experience, the same core features as the 2025 version are provided.</a:t>
            </a:r>
          </a:p>
        </p:txBody>
      </p:sp>
      <p:sp>
        <p:nvSpPr>
          <p:cNvPr id="42" name="바닥글 개체 틀 1">
            <a:extLst>
              <a:ext uri="{FF2B5EF4-FFF2-40B4-BE49-F238E27FC236}">
                <a16:creationId xmlns:a16="http://schemas.microsoft.com/office/drawing/2014/main" id="{71D0B93A-9EEE-4B4A-900C-44ED7464406F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90DF155B-C02D-4419-808E-1E8828D13F8C}"/>
              </a:ext>
            </a:extLst>
          </p:cNvPr>
          <p:cNvSpPr/>
          <p:nvPr/>
        </p:nvSpPr>
        <p:spPr>
          <a:xfrm>
            <a:off x="315580" y="1246893"/>
            <a:ext cx="1939182" cy="300360"/>
          </a:xfrm>
          <a:prstGeom prst="roundRect">
            <a:avLst>
              <a:gd name="adj" fmla="val 24758"/>
            </a:avLst>
          </a:prstGeom>
          <a:solidFill>
            <a:srgbClr val="A39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18000" rIns="72000" bIns="18000" rtlCol="0" anchor="ctr">
            <a:spAutoFit/>
          </a:bodyPr>
          <a:lstStyle/>
          <a:p>
            <a:pPr lvl="0" algn="ctr" defTabSz="914355">
              <a:lnSpc>
                <a:spcPct val="90000"/>
              </a:lnSpc>
              <a:buClr>
                <a:srgbClr val="000000"/>
              </a:buClr>
              <a:defRPr/>
            </a:pPr>
            <a:r>
              <a:rPr kumimoji="1" lang="en-US" altLang="ko-KR" sz="160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Basic Functions</a:t>
            </a:r>
          </a:p>
        </p:txBody>
      </p:sp>
      <p:sp>
        <p:nvSpPr>
          <p:cNvPr id="21" name="사각형: 둥근 모서리 68">
            <a:extLst>
              <a:ext uri="{FF2B5EF4-FFF2-40B4-BE49-F238E27FC236}">
                <a16:creationId xmlns:a16="http://schemas.microsoft.com/office/drawing/2014/main" id="{B5C5B7D7-ECB9-4446-887E-2533D6664564}"/>
              </a:ext>
            </a:extLst>
          </p:cNvPr>
          <p:cNvSpPr/>
          <p:nvPr/>
        </p:nvSpPr>
        <p:spPr>
          <a:xfrm>
            <a:off x="695003" y="2014467"/>
            <a:ext cx="3466800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Automatic TV in-store mode setting</a:t>
            </a:r>
          </a:p>
        </p:txBody>
      </p:sp>
      <p:sp>
        <p:nvSpPr>
          <p:cNvPr id="22" name="사각형: 둥근 모서리 68">
            <a:extLst>
              <a:ext uri="{FF2B5EF4-FFF2-40B4-BE49-F238E27FC236}">
                <a16:creationId xmlns:a16="http://schemas.microsoft.com/office/drawing/2014/main" id="{0010E95C-51D7-483A-8961-9BD9C8236A56}"/>
              </a:ext>
            </a:extLst>
          </p:cNvPr>
          <p:cNvSpPr/>
          <p:nvPr/>
        </p:nvSpPr>
        <p:spPr>
          <a:xfrm>
            <a:off x="4362600" y="2022015"/>
            <a:ext cx="3466800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Automatic re-launch of Demo app</a:t>
            </a:r>
          </a:p>
        </p:txBody>
      </p:sp>
      <p:sp>
        <p:nvSpPr>
          <p:cNvPr id="23" name="사각형: 둥근 모서리 68">
            <a:extLst>
              <a:ext uri="{FF2B5EF4-FFF2-40B4-BE49-F238E27FC236}">
                <a16:creationId xmlns:a16="http://schemas.microsoft.com/office/drawing/2014/main" id="{EE777C7D-39DC-49F6-8880-30F554B812BB}"/>
              </a:ext>
            </a:extLst>
          </p:cNvPr>
          <p:cNvSpPr/>
          <p:nvPr/>
        </p:nvSpPr>
        <p:spPr>
          <a:xfrm>
            <a:off x="8002828" y="2014491"/>
            <a:ext cx="3465722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Automatic skip of damaged TV demo content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9E4D47F2-1BD7-4F3D-B83A-EDABCC21043F}"/>
              </a:ext>
            </a:extLst>
          </p:cNvPr>
          <p:cNvCxnSpPr>
            <a:cxnSpLocks/>
          </p:cNvCxnSpPr>
          <p:nvPr/>
        </p:nvCxnSpPr>
        <p:spPr>
          <a:xfrm>
            <a:off x="7910092" y="2533352"/>
            <a:ext cx="0" cy="3583703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D8D837E-CFB3-447C-8243-3AB4D710CF88}"/>
              </a:ext>
            </a:extLst>
          </p:cNvPr>
          <p:cNvSpPr txBox="1"/>
          <p:nvPr/>
        </p:nvSpPr>
        <p:spPr>
          <a:xfrm>
            <a:off x="1047363" y="2395824"/>
            <a:ext cx="2762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Insert Demo App USB into TV,</a:t>
            </a:r>
          </a:p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and Store Mode will be set automatically.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F5FEFC-D2CE-4948-8D16-1BCF1586314D}"/>
              </a:ext>
            </a:extLst>
          </p:cNvPr>
          <p:cNvSpPr txBox="1"/>
          <p:nvPr/>
        </p:nvSpPr>
        <p:spPr>
          <a:xfrm>
            <a:off x="4467533" y="2395824"/>
            <a:ext cx="3256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When you exit Demo App, it will be restarted in 2 minutes.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B505DA-A3B0-480D-8DEE-250795FA86EF}"/>
              </a:ext>
            </a:extLst>
          </p:cNvPr>
          <p:cNvSpPr txBox="1"/>
          <p:nvPr/>
        </p:nvSpPr>
        <p:spPr>
          <a:xfrm>
            <a:off x="8325150" y="2395824"/>
            <a:ext cx="2821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If there is a damaged file in TV demo contents,</a:t>
            </a:r>
          </a:p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it will be skipped automatically.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12C9D2-1A6D-4250-A354-7F9DD75253B2}"/>
              </a:ext>
            </a:extLst>
          </p:cNvPr>
          <p:cNvSpPr txBox="1"/>
          <p:nvPr/>
        </p:nvSpPr>
        <p:spPr>
          <a:xfrm>
            <a:off x="855757" y="2928615"/>
            <a:ext cx="1381865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➊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TV Power on :     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Demo Kit Operates   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Automatically</a:t>
            </a:r>
          </a:p>
        </p:txBody>
      </p:sp>
      <p:sp>
        <p:nvSpPr>
          <p:cNvPr id="31" name="이등변 삼각형 30">
            <a:extLst>
              <a:ext uri="{FF2B5EF4-FFF2-40B4-BE49-F238E27FC236}">
                <a16:creationId xmlns:a16="http://schemas.microsoft.com/office/drawing/2014/main" id="{9A7A95A3-BC9C-4FB9-B573-DD3E6554F749}"/>
              </a:ext>
            </a:extLst>
          </p:cNvPr>
          <p:cNvSpPr/>
          <p:nvPr/>
        </p:nvSpPr>
        <p:spPr>
          <a:xfrm rot="10800000">
            <a:off x="2954799" y="3955094"/>
            <a:ext cx="195051" cy="671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F66EFC3D-B670-40BF-B956-8A52FD8B0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795" y="2980951"/>
            <a:ext cx="1593063" cy="896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이등변 삼각형 32">
            <a:extLst>
              <a:ext uri="{FF2B5EF4-FFF2-40B4-BE49-F238E27FC236}">
                <a16:creationId xmlns:a16="http://schemas.microsoft.com/office/drawing/2014/main" id="{7737CD95-63C4-4E2B-8AA1-8C49EDF2957C}"/>
              </a:ext>
            </a:extLst>
          </p:cNvPr>
          <p:cNvSpPr/>
          <p:nvPr/>
        </p:nvSpPr>
        <p:spPr>
          <a:xfrm rot="10800000">
            <a:off x="2954799" y="5096552"/>
            <a:ext cx="195051" cy="671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E4467C-FBF3-48E9-A784-287A5095C1DA}"/>
              </a:ext>
            </a:extLst>
          </p:cNvPr>
          <p:cNvSpPr txBox="1"/>
          <p:nvPr/>
        </p:nvSpPr>
        <p:spPr>
          <a:xfrm>
            <a:off x="855757" y="4101679"/>
            <a:ext cx="1483266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➋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Loading Demo App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5B8133-DDF0-4C70-A5C7-C12AE38E0CA5}"/>
              </a:ext>
            </a:extLst>
          </p:cNvPr>
          <p:cNvSpPr txBox="1"/>
          <p:nvPr/>
        </p:nvSpPr>
        <p:spPr>
          <a:xfrm>
            <a:off x="855757" y="5177555"/>
            <a:ext cx="1593060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➌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Idle Mode :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Playing TV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Demo Contents</a:t>
            </a: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C7689B47-DFA7-4933-8C45-E9421F01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5448" y="5220959"/>
            <a:ext cx="1593059" cy="896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09EAA7F2-C6B3-4FEF-8365-E594AC7CE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253" y="4096759"/>
            <a:ext cx="1593062" cy="896097"/>
          </a:xfrm>
          <a:prstGeom prst="rect">
            <a:avLst/>
          </a:prstGeom>
        </p:spPr>
      </p:pic>
      <p:sp>
        <p:nvSpPr>
          <p:cNvPr id="49" name="직사각형 48">
            <a:extLst>
              <a:ext uri="{FF2B5EF4-FFF2-40B4-BE49-F238E27FC236}">
                <a16:creationId xmlns:a16="http://schemas.microsoft.com/office/drawing/2014/main" id="{907C175A-5DEE-4CAE-95C0-816CFBE03300}"/>
              </a:ext>
            </a:extLst>
          </p:cNvPr>
          <p:cNvSpPr/>
          <p:nvPr/>
        </p:nvSpPr>
        <p:spPr>
          <a:xfrm>
            <a:off x="995848" y="5655563"/>
            <a:ext cx="1524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After 1 min. </a:t>
            </a:r>
          </a:p>
          <a:p>
            <a:r>
              <a:rPr kumimoji="1" lang="en-US" altLang="ko-KR" sz="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without any action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6E6BA607-AD4C-4046-BA10-5391DEA9999A}"/>
              </a:ext>
            </a:extLst>
          </p:cNvPr>
          <p:cNvGrpSpPr/>
          <p:nvPr/>
        </p:nvGrpSpPr>
        <p:grpSpPr>
          <a:xfrm>
            <a:off x="4933757" y="3239894"/>
            <a:ext cx="2324486" cy="1594590"/>
            <a:chOff x="4415380" y="3239894"/>
            <a:chExt cx="2324486" cy="1594590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CAA1C2BE-14DF-4FC1-BA8F-BD83ED111C16}"/>
                </a:ext>
              </a:extLst>
            </p:cNvPr>
            <p:cNvGrpSpPr/>
            <p:nvPr/>
          </p:nvGrpSpPr>
          <p:grpSpPr>
            <a:xfrm>
              <a:off x="4415380" y="3239894"/>
              <a:ext cx="2324486" cy="1594590"/>
              <a:chOff x="8329750" y="4041584"/>
              <a:chExt cx="1497983" cy="1027611"/>
            </a:xfrm>
          </p:grpSpPr>
          <p:sp>
            <p:nvSpPr>
              <p:cNvPr id="54" name="자유형: 도형 53">
                <a:extLst>
                  <a:ext uri="{FF2B5EF4-FFF2-40B4-BE49-F238E27FC236}">
                    <a16:creationId xmlns:a16="http://schemas.microsoft.com/office/drawing/2014/main" id="{94E36C76-D159-4908-85EB-E962C466595F}"/>
                  </a:ext>
                </a:extLst>
              </p:cNvPr>
              <p:cNvSpPr/>
              <p:nvPr/>
            </p:nvSpPr>
            <p:spPr>
              <a:xfrm>
                <a:off x="8329750" y="4041584"/>
                <a:ext cx="1497983" cy="919838"/>
              </a:xfrm>
              <a:custGeom>
                <a:avLst/>
                <a:gdLst>
                  <a:gd name="connsiteX0" fmla="*/ 1420844 w 1497983"/>
                  <a:gd name="connsiteY0" fmla="*/ 30227 h 919837"/>
                  <a:gd name="connsiteX1" fmla="*/ 1467277 w 1497983"/>
                  <a:gd name="connsiteY1" fmla="*/ 75934 h 919837"/>
                  <a:gd name="connsiteX2" fmla="*/ 1467277 w 1497983"/>
                  <a:gd name="connsiteY2" fmla="*/ 847792 h 919837"/>
                  <a:gd name="connsiteX3" fmla="*/ 1420844 w 1497983"/>
                  <a:gd name="connsiteY3" fmla="*/ 893499 h 919837"/>
                  <a:gd name="connsiteX4" fmla="*/ 77139 w 1497983"/>
                  <a:gd name="connsiteY4" fmla="*/ 893499 h 919837"/>
                  <a:gd name="connsiteX5" fmla="*/ 30706 w 1497983"/>
                  <a:gd name="connsiteY5" fmla="*/ 847792 h 919837"/>
                  <a:gd name="connsiteX6" fmla="*/ 30706 w 1497983"/>
                  <a:gd name="connsiteY6" fmla="*/ 75934 h 919837"/>
                  <a:gd name="connsiteX7" fmla="*/ 77139 w 1497983"/>
                  <a:gd name="connsiteY7" fmla="*/ 30227 h 919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83" h="919837">
                    <a:moveTo>
                      <a:pt x="1420844" y="30227"/>
                    </a:moveTo>
                    <a:cubicBezTo>
                      <a:pt x="1446488" y="30227"/>
                      <a:pt x="1467277" y="50691"/>
                      <a:pt x="1467277" y="75934"/>
                    </a:cubicBezTo>
                    <a:lnTo>
                      <a:pt x="1467277" y="847792"/>
                    </a:lnTo>
                    <a:cubicBezTo>
                      <a:pt x="1467277" y="873035"/>
                      <a:pt x="1446488" y="893499"/>
                      <a:pt x="1420844" y="893499"/>
                    </a:cubicBezTo>
                    <a:lnTo>
                      <a:pt x="77139" y="893499"/>
                    </a:lnTo>
                    <a:cubicBezTo>
                      <a:pt x="51495" y="893499"/>
                      <a:pt x="30706" y="873035"/>
                      <a:pt x="30706" y="847792"/>
                    </a:cubicBezTo>
                    <a:lnTo>
                      <a:pt x="30706" y="75934"/>
                    </a:lnTo>
                    <a:cubicBezTo>
                      <a:pt x="30706" y="50691"/>
                      <a:pt x="51495" y="30227"/>
                      <a:pt x="77139" y="30227"/>
                    </a:cubicBezTo>
                    <a:close/>
                  </a:path>
                </a:pathLst>
              </a:custGeom>
              <a:noFill/>
              <a:ln w="38100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BE7AE678-3122-412D-B8DB-CA36CC2171DD}"/>
                  </a:ext>
                </a:extLst>
              </p:cNvPr>
              <p:cNvSpPr/>
              <p:nvPr/>
            </p:nvSpPr>
            <p:spPr>
              <a:xfrm>
                <a:off x="8550305" y="5012298"/>
                <a:ext cx="1054850" cy="56897"/>
              </a:xfrm>
              <a:custGeom>
                <a:avLst/>
                <a:gdLst>
                  <a:gd name="connsiteX0" fmla="*/ 30706 w 1054849"/>
                  <a:gd name="connsiteY0" fmla="*/ 30227 h 56897"/>
                  <a:gd name="connsiteX1" fmla="*/ 1026167 w 1054849"/>
                  <a:gd name="connsiteY1" fmla="*/ 30227 h 5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4849" h="56897">
                    <a:moveTo>
                      <a:pt x="30706" y="30227"/>
                    </a:moveTo>
                    <a:lnTo>
                      <a:pt x="1026167" y="30227"/>
                    </a:lnTo>
                  </a:path>
                </a:pathLst>
              </a:custGeom>
              <a:ln w="38100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AA0DAEFE-08E0-4257-835E-2BBD44B5551C}"/>
                </a:ext>
              </a:extLst>
            </p:cNvPr>
            <p:cNvGrpSpPr/>
            <p:nvPr/>
          </p:nvGrpSpPr>
          <p:grpSpPr>
            <a:xfrm>
              <a:off x="4762763" y="3412100"/>
              <a:ext cx="1631716" cy="1011349"/>
              <a:chOff x="5719314" y="5033401"/>
              <a:chExt cx="1631716" cy="101134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4A4285F-F741-4E89-9308-910A8B75D942}"/>
                  </a:ext>
                </a:extLst>
              </p:cNvPr>
              <p:cNvSpPr txBox="1"/>
              <p:nvPr/>
            </p:nvSpPr>
            <p:spPr>
              <a:xfrm>
                <a:off x="5719314" y="5214006"/>
                <a:ext cx="16317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914355">
                  <a:buClr>
                    <a:srgbClr val="000000"/>
                  </a:buClr>
                  <a:defRPr/>
                </a:pPr>
                <a:r>
                  <a:rPr lang="en-US" altLang="ko-KR" sz="1200" kern="0" dirty="0">
                    <a:latin typeface="Arial Narrow" panose="020B0606020202030204" pitchFamily="34" charset="0"/>
                    <a:ea typeface="LG스마트체 Regular" panose="020B0600000101010101" pitchFamily="50" charset="-127"/>
                    <a:sym typeface="Poppins"/>
                  </a:rPr>
                  <a:t>Demo</a:t>
                </a:r>
              </a:p>
              <a:p>
                <a:pPr lvl="0" algn="ctr" defTabSz="914355">
                  <a:buClr>
                    <a:srgbClr val="000000"/>
                  </a:buClr>
                  <a:defRPr/>
                </a:pPr>
                <a:r>
                  <a:rPr lang="en-US" altLang="ko-KR" sz="1200" kern="0" dirty="0">
                    <a:latin typeface="Arial Narrow" panose="020B0606020202030204" pitchFamily="34" charset="0"/>
                    <a:ea typeface="LG스마트체 Regular" panose="020B0600000101010101" pitchFamily="50" charset="-127"/>
                    <a:sym typeface="Poppins"/>
                  </a:rPr>
                  <a:t>Re-Launch</a:t>
                </a:r>
              </a:p>
              <a:p>
                <a:pPr lvl="0" algn="ctr" defTabSz="914355">
                  <a:buClr>
                    <a:srgbClr val="000000"/>
                  </a:buClr>
                  <a:defRPr/>
                </a:pPr>
                <a:r>
                  <a:rPr lang="en-US" altLang="ko-KR" sz="1200" kern="0" dirty="0">
                    <a:latin typeface="Arial Narrow" panose="020B0606020202030204" pitchFamily="34" charset="0"/>
                    <a:ea typeface="LG스마트체 Regular" panose="020B0600000101010101" pitchFamily="50" charset="-127"/>
                    <a:sym typeface="Poppins"/>
                  </a:rPr>
                  <a:t>in 2min.</a:t>
                </a:r>
              </a:p>
            </p:txBody>
          </p: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28A23062-9F49-4D1A-9D34-CDD397698896}"/>
                  </a:ext>
                </a:extLst>
              </p:cNvPr>
              <p:cNvGrpSpPr/>
              <p:nvPr/>
            </p:nvGrpSpPr>
            <p:grpSpPr>
              <a:xfrm>
                <a:off x="6020431" y="5033401"/>
                <a:ext cx="1027486" cy="1011349"/>
                <a:chOff x="6020431" y="5033401"/>
                <a:chExt cx="1027486" cy="1011349"/>
              </a:xfrm>
            </p:grpSpPr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31A160BE-5C8A-44B4-B00F-29F2CD725D3E}"/>
                    </a:ext>
                  </a:extLst>
                </p:cNvPr>
                <p:cNvSpPr/>
                <p:nvPr/>
              </p:nvSpPr>
              <p:spPr>
                <a:xfrm>
                  <a:off x="6020431" y="5033401"/>
                  <a:ext cx="1027486" cy="1011349"/>
                </a:xfrm>
                <a:custGeom>
                  <a:avLst/>
                  <a:gdLst>
                    <a:gd name="connsiteX0" fmla="*/ 802746 w 1027486"/>
                    <a:gd name="connsiteY0" fmla="*/ 134847 h 1011349"/>
                    <a:gd name="connsiteX1" fmla="*/ 990894 w 1027486"/>
                    <a:gd name="connsiteY1" fmla="*/ 507626 h 1011349"/>
                    <a:gd name="connsiteX2" fmla="*/ 515726 w 1027486"/>
                    <a:gd name="connsiteY2" fmla="*/ 975331 h 1011349"/>
                    <a:gd name="connsiteX3" fmla="*/ 40559 w 1027486"/>
                    <a:gd name="connsiteY3" fmla="*/ 507626 h 1011349"/>
                    <a:gd name="connsiteX4" fmla="*/ 515726 w 1027486"/>
                    <a:gd name="connsiteY4" fmla="*/ 39922 h 1011349"/>
                    <a:gd name="connsiteX5" fmla="*/ 652634 w 1027486"/>
                    <a:gd name="connsiteY5" fmla="*/ 59616 h 1011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7486" h="1011349">
                      <a:moveTo>
                        <a:pt x="802746" y="134847"/>
                      </a:moveTo>
                      <a:cubicBezTo>
                        <a:pt x="917077" y="220235"/>
                        <a:pt x="990894" y="355436"/>
                        <a:pt x="990894" y="507626"/>
                      </a:cubicBezTo>
                      <a:cubicBezTo>
                        <a:pt x="990894" y="765920"/>
                        <a:pt x="778141" y="975331"/>
                        <a:pt x="515726" y="975331"/>
                      </a:cubicBezTo>
                      <a:cubicBezTo>
                        <a:pt x="253312" y="975331"/>
                        <a:pt x="40559" y="765920"/>
                        <a:pt x="40559" y="507626"/>
                      </a:cubicBezTo>
                      <a:cubicBezTo>
                        <a:pt x="40559" y="249333"/>
                        <a:pt x="253312" y="39922"/>
                        <a:pt x="515726" y="39922"/>
                      </a:cubicBezTo>
                      <a:cubicBezTo>
                        <a:pt x="563315" y="39922"/>
                        <a:pt x="609281" y="46797"/>
                        <a:pt x="652634" y="59616"/>
                      </a:cubicBezTo>
                    </a:path>
                  </a:pathLst>
                </a:custGeom>
                <a:noFill/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ko-KR" altLang="en-US" dirty="0">
                    <a:latin typeface="Arial Narrow" panose="020B0606020202030204" pitchFamily="34" charset="0"/>
                    <a:ea typeface="LG스마트체 Regular" panose="020B0600000101010101" pitchFamily="50" charset="-127"/>
                  </a:endParaRPr>
                </a:p>
              </p:txBody>
            </p:sp>
            <p:sp>
              <p:nvSpPr>
                <p:cNvPr id="60" name="자유형: 도형 59">
                  <a:extLst>
                    <a:ext uri="{FF2B5EF4-FFF2-40B4-BE49-F238E27FC236}">
                      <a16:creationId xmlns:a16="http://schemas.microsoft.com/office/drawing/2014/main" id="{D5969EC9-9389-4BF3-89EC-00430D4C2016}"/>
                    </a:ext>
                  </a:extLst>
                </p:cNvPr>
                <p:cNvSpPr/>
                <p:nvPr/>
              </p:nvSpPr>
              <p:spPr>
                <a:xfrm>
                  <a:off x="6782618" y="5128326"/>
                  <a:ext cx="261378" cy="257273"/>
                </a:xfrm>
                <a:custGeom>
                  <a:avLst/>
                  <a:gdLst>
                    <a:gd name="connsiteX0" fmla="*/ 223028 w 261378"/>
                    <a:gd name="connsiteY0" fmla="*/ 39922 h 257273"/>
                    <a:gd name="connsiteX1" fmla="*/ 40559 w 261378"/>
                    <a:gd name="connsiteY1" fmla="*/ 39922 h 257273"/>
                    <a:gd name="connsiteX2" fmla="*/ 40559 w 261378"/>
                    <a:gd name="connsiteY2" fmla="*/ 219525 h 257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378" h="257273">
                      <a:moveTo>
                        <a:pt x="223028" y="39922"/>
                      </a:moveTo>
                      <a:lnTo>
                        <a:pt x="40559" y="39922"/>
                      </a:lnTo>
                      <a:lnTo>
                        <a:pt x="40559" y="219525"/>
                      </a:lnTo>
                    </a:path>
                  </a:pathLst>
                </a:custGeom>
                <a:noFill/>
                <a:ln w="38100" cap="rnd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ko-KR" altLang="en-US">
                    <a:latin typeface="Arial Narrow" panose="020B0606020202030204" pitchFamily="34" charset="0"/>
                    <a:ea typeface="LG스마트체 Regular" panose="020B0600000101010101" pitchFamily="50" charset="-127"/>
                  </a:endParaRPr>
                </a:p>
              </p:txBody>
            </p:sp>
          </p:grpSp>
        </p:grpSp>
      </p:grp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7A7B7AD0-4687-487D-8683-C8D33A0F2FFE}"/>
              </a:ext>
            </a:extLst>
          </p:cNvPr>
          <p:cNvCxnSpPr>
            <a:cxnSpLocks/>
          </p:cNvCxnSpPr>
          <p:nvPr/>
        </p:nvCxnSpPr>
        <p:spPr>
          <a:xfrm>
            <a:off x="4253909" y="2533352"/>
            <a:ext cx="0" cy="3583703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자유형: 도형 62">
            <a:extLst>
              <a:ext uri="{FF2B5EF4-FFF2-40B4-BE49-F238E27FC236}">
                <a16:creationId xmlns:a16="http://schemas.microsoft.com/office/drawing/2014/main" id="{14A61370-9D1F-4260-9F14-640EFDBA3B06}"/>
              </a:ext>
            </a:extLst>
          </p:cNvPr>
          <p:cNvSpPr/>
          <p:nvPr/>
        </p:nvSpPr>
        <p:spPr>
          <a:xfrm>
            <a:off x="8907326" y="2952793"/>
            <a:ext cx="1495988" cy="918613"/>
          </a:xfrm>
          <a:custGeom>
            <a:avLst/>
            <a:gdLst>
              <a:gd name="connsiteX0" fmla="*/ 1420844 w 1497983"/>
              <a:gd name="connsiteY0" fmla="*/ 30227 h 919837"/>
              <a:gd name="connsiteX1" fmla="*/ 1467277 w 1497983"/>
              <a:gd name="connsiteY1" fmla="*/ 75934 h 919837"/>
              <a:gd name="connsiteX2" fmla="*/ 1467277 w 1497983"/>
              <a:gd name="connsiteY2" fmla="*/ 847792 h 919837"/>
              <a:gd name="connsiteX3" fmla="*/ 1420844 w 1497983"/>
              <a:gd name="connsiteY3" fmla="*/ 893499 h 919837"/>
              <a:gd name="connsiteX4" fmla="*/ 77139 w 1497983"/>
              <a:gd name="connsiteY4" fmla="*/ 893499 h 919837"/>
              <a:gd name="connsiteX5" fmla="*/ 30706 w 1497983"/>
              <a:gd name="connsiteY5" fmla="*/ 847792 h 919837"/>
              <a:gd name="connsiteX6" fmla="*/ 30706 w 1497983"/>
              <a:gd name="connsiteY6" fmla="*/ 75934 h 919837"/>
              <a:gd name="connsiteX7" fmla="*/ 77139 w 1497983"/>
              <a:gd name="connsiteY7" fmla="*/ 30227 h 91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7983" h="919837">
                <a:moveTo>
                  <a:pt x="1420844" y="30227"/>
                </a:moveTo>
                <a:cubicBezTo>
                  <a:pt x="1446488" y="30227"/>
                  <a:pt x="1467277" y="50691"/>
                  <a:pt x="1467277" y="75934"/>
                </a:cubicBezTo>
                <a:lnTo>
                  <a:pt x="1467277" y="847792"/>
                </a:lnTo>
                <a:cubicBezTo>
                  <a:pt x="1467277" y="873035"/>
                  <a:pt x="1446488" y="893499"/>
                  <a:pt x="1420844" y="893499"/>
                </a:cubicBezTo>
                <a:lnTo>
                  <a:pt x="77139" y="893499"/>
                </a:lnTo>
                <a:cubicBezTo>
                  <a:pt x="51495" y="893499"/>
                  <a:pt x="30706" y="873035"/>
                  <a:pt x="30706" y="847792"/>
                </a:cubicBezTo>
                <a:lnTo>
                  <a:pt x="30706" y="75934"/>
                </a:lnTo>
                <a:cubicBezTo>
                  <a:pt x="30706" y="50691"/>
                  <a:pt x="51495" y="30227"/>
                  <a:pt x="77139" y="30227"/>
                </a:cubicBezTo>
                <a:close/>
              </a:path>
            </a:pathLst>
          </a:custGeom>
          <a:noFill/>
          <a:ln w="19050" cap="rnd">
            <a:solidFill>
              <a:srgbClr val="231F20"/>
            </a:solidFill>
            <a:prstDash val="solid"/>
            <a:round/>
          </a:ln>
        </p:spPr>
        <p:txBody>
          <a:bodyPr rtlCol="0" anchor="ctr"/>
          <a:lstStyle/>
          <a:p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64" name="그래픽 63" descr="뒤로 RTL">
            <a:extLst>
              <a:ext uri="{FF2B5EF4-FFF2-40B4-BE49-F238E27FC236}">
                <a16:creationId xmlns:a16="http://schemas.microsoft.com/office/drawing/2014/main" id="{FF9C8A82-7346-43A8-99FD-EC583D7356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33936">
            <a:off x="9946417" y="3664115"/>
            <a:ext cx="560841" cy="560841"/>
          </a:xfrm>
          <a:prstGeom prst="rect">
            <a:avLst/>
          </a:prstGeom>
        </p:spPr>
      </p:pic>
      <p:sp>
        <p:nvSpPr>
          <p:cNvPr id="65" name="자유형: 도형 64">
            <a:extLst>
              <a:ext uri="{FF2B5EF4-FFF2-40B4-BE49-F238E27FC236}">
                <a16:creationId xmlns:a16="http://schemas.microsoft.com/office/drawing/2014/main" id="{40FE5221-638A-4EB0-8BB8-8233A28B82A3}"/>
              </a:ext>
            </a:extLst>
          </p:cNvPr>
          <p:cNvSpPr/>
          <p:nvPr/>
        </p:nvSpPr>
        <p:spPr>
          <a:xfrm>
            <a:off x="8907326" y="4077557"/>
            <a:ext cx="1495988" cy="918613"/>
          </a:xfrm>
          <a:custGeom>
            <a:avLst/>
            <a:gdLst>
              <a:gd name="connsiteX0" fmla="*/ 1420844 w 1497983"/>
              <a:gd name="connsiteY0" fmla="*/ 30227 h 919837"/>
              <a:gd name="connsiteX1" fmla="*/ 1467277 w 1497983"/>
              <a:gd name="connsiteY1" fmla="*/ 75934 h 919837"/>
              <a:gd name="connsiteX2" fmla="*/ 1467277 w 1497983"/>
              <a:gd name="connsiteY2" fmla="*/ 847792 h 919837"/>
              <a:gd name="connsiteX3" fmla="*/ 1420844 w 1497983"/>
              <a:gd name="connsiteY3" fmla="*/ 893499 h 919837"/>
              <a:gd name="connsiteX4" fmla="*/ 77139 w 1497983"/>
              <a:gd name="connsiteY4" fmla="*/ 893499 h 919837"/>
              <a:gd name="connsiteX5" fmla="*/ 30706 w 1497983"/>
              <a:gd name="connsiteY5" fmla="*/ 847792 h 919837"/>
              <a:gd name="connsiteX6" fmla="*/ 30706 w 1497983"/>
              <a:gd name="connsiteY6" fmla="*/ 75934 h 919837"/>
              <a:gd name="connsiteX7" fmla="*/ 77139 w 1497983"/>
              <a:gd name="connsiteY7" fmla="*/ 30227 h 91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7983" h="919837">
                <a:moveTo>
                  <a:pt x="1420844" y="30227"/>
                </a:moveTo>
                <a:cubicBezTo>
                  <a:pt x="1446488" y="30227"/>
                  <a:pt x="1467277" y="50691"/>
                  <a:pt x="1467277" y="75934"/>
                </a:cubicBezTo>
                <a:lnTo>
                  <a:pt x="1467277" y="847792"/>
                </a:lnTo>
                <a:cubicBezTo>
                  <a:pt x="1467277" y="873035"/>
                  <a:pt x="1446488" y="893499"/>
                  <a:pt x="1420844" y="893499"/>
                </a:cubicBezTo>
                <a:lnTo>
                  <a:pt x="77139" y="893499"/>
                </a:lnTo>
                <a:cubicBezTo>
                  <a:pt x="51495" y="893499"/>
                  <a:pt x="30706" y="873035"/>
                  <a:pt x="30706" y="847792"/>
                </a:cubicBezTo>
                <a:lnTo>
                  <a:pt x="30706" y="75934"/>
                </a:lnTo>
                <a:cubicBezTo>
                  <a:pt x="30706" y="50691"/>
                  <a:pt x="51495" y="30227"/>
                  <a:pt x="77139" y="30227"/>
                </a:cubicBezTo>
                <a:close/>
              </a:path>
            </a:pathLst>
          </a:custGeom>
          <a:noFill/>
          <a:ln w="19050" cap="rnd">
            <a:solidFill>
              <a:srgbClr val="231F20"/>
            </a:solidFill>
            <a:prstDash val="solid"/>
            <a:round/>
          </a:ln>
        </p:spPr>
        <p:txBody>
          <a:bodyPr rtlCol="0" anchor="ctr"/>
          <a:lstStyle/>
          <a:p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6" name="자유형: 도형 65">
            <a:extLst>
              <a:ext uri="{FF2B5EF4-FFF2-40B4-BE49-F238E27FC236}">
                <a16:creationId xmlns:a16="http://schemas.microsoft.com/office/drawing/2014/main" id="{25C29BD7-4598-4080-A165-22F50BE6036E}"/>
              </a:ext>
            </a:extLst>
          </p:cNvPr>
          <p:cNvSpPr/>
          <p:nvPr/>
        </p:nvSpPr>
        <p:spPr>
          <a:xfrm>
            <a:off x="8907326" y="5198621"/>
            <a:ext cx="1495988" cy="918613"/>
          </a:xfrm>
          <a:custGeom>
            <a:avLst/>
            <a:gdLst>
              <a:gd name="connsiteX0" fmla="*/ 1420844 w 1497983"/>
              <a:gd name="connsiteY0" fmla="*/ 30227 h 919837"/>
              <a:gd name="connsiteX1" fmla="*/ 1467277 w 1497983"/>
              <a:gd name="connsiteY1" fmla="*/ 75934 h 919837"/>
              <a:gd name="connsiteX2" fmla="*/ 1467277 w 1497983"/>
              <a:gd name="connsiteY2" fmla="*/ 847792 h 919837"/>
              <a:gd name="connsiteX3" fmla="*/ 1420844 w 1497983"/>
              <a:gd name="connsiteY3" fmla="*/ 893499 h 919837"/>
              <a:gd name="connsiteX4" fmla="*/ 77139 w 1497983"/>
              <a:gd name="connsiteY4" fmla="*/ 893499 h 919837"/>
              <a:gd name="connsiteX5" fmla="*/ 30706 w 1497983"/>
              <a:gd name="connsiteY5" fmla="*/ 847792 h 919837"/>
              <a:gd name="connsiteX6" fmla="*/ 30706 w 1497983"/>
              <a:gd name="connsiteY6" fmla="*/ 75934 h 919837"/>
              <a:gd name="connsiteX7" fmla="*/ 77139 w 1497983"/>
              <a:gd name="connsiteY7" fmla="*/ 30227 h 91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7983" h="919837">
                <a:moveTo>
                  <a:pt x="1420844" y="30227"/>
                </a:moveTo>
                <a:cubicBezTo>
                  <a:pt x="1446488" y="30227"/>
                  <a:pt x="1467277" y="50691"/>
                  <a:pt x="1467277" y="75934"/>
                </a:cubicBezTo>
                <a:lnTo>
                  <a:pt x="1467277" y="847792"/>
                </a:lnTo>
                <a:cubicBezTo>
                  <a:pt x="1467277" y="873035"/>
                  <a:pt x="1446488" y="893499"/>
                  <a:pt x="1420844" y="893499"/>
                </a:cubicBezTo>
                <a:lnTo>
                  <a:pt x="77139" y="893499"/>
                </a:lnTo>
                <a:cubicBezTo>
                  <a:pt x="51495" y="893499"/>
                  <a:pt x="30706" y="873035"/>
                  <a:pt x="30706" y="847792"/>
                </a:cubicBezTo>
                <a:lnTo>
                  <a:pt x="30706" y="75934"/>
                </a:lnTo>
                <a:cubicBezTo>
                  <a:pt x="30706" y="50691"/>
                  <a:pt x="51495" y="30227"/>
                  <a:pt x="77139" y="30227"/>
                </a:cubicBezTo>
                <a:close/>
              </a:path>
            </a:pathLst>
          </a:custGeom>
          <a:noFill/>
          <a:ln w="19050" cap="rnd">
            <a:solidFill>
              <a:srgbClr val="231F20"/>
            </a:solidFill>
            <a:prstDash val="solid"/>
            <a:round/>
          </a:ln>
        </p:spPr>
        <p:txBody>
          <a:bodyPr rtlCol="0" anchor="ctr"/>
          <a:lstStyle/>
          <a:p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67" name="그래픽 66" descr="뒤로 RTL">
            <a:extLst>
              <a:ext uri="{FF2B5EF4-FFF2-40B4-BE49-F238E27FC236}">
                <a16:creationId xmlns:a16="http://schemas.microsoft.com/office/drawing/2014/main" id="{D0605C26-8679-42E1-ABE7-0A18E2008B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233936">
            <a:off x="9946417" y="4815043"/>
            <a:ext cx="560841" cy="56084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DC3B651-7D3C-4C6B-91F7-456771E12BFA}"/>
              </a:ext>
            </a:extLst>
          </p:cNvPr>
          <p:cNvSpPr txBox="1"/>
          <p:nvPr/>
        </p:nvSpPr>
        <p:spPr>
          <a:xfrm>
            <a:off x="8914521" y="3268163"/>
            <a:ext cx="14959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200" kern="0" dirty="0"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Demo Video File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F65CA5F-04FC-4828-89F3-F7C726B98F0D}"/>
              </a:ext>
            </a:extLst>
          </p:cNvPr>
          <p:cNvSpPr txBox="1"/>
          <p:nvPr/>
        </p:nvSpPr>
        <p:spPr>
          <a:xfrm>
            <a:off x="8914521" y="4474431"/>
            <a:ext cx="14959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200" kern="0" dirty="0"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Demo Video File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614021A-7271-401C-8018-561D617532F2}"/>
              </a:ext>
            </a:extLst>
          </p:cNvPr>
          <p:cNvSpPr txBox="1"/>
          <p:nvPr/>
        </p:nvSpPr>
        <p:spPr>
          <a:xfrm>
            <a:off x="8914521" y="5537589"/>
            <a:ext cx="14959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200" kern="0" dirty="0"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Demo Video File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D322010-BB4E-4366-9770-86E70A8805FD}"/>
              </a:ext>
            </a:extLst>
          </p:cNvPr>
          <p:cNvSpPr txBox="1"/>
          <p:nvPr/>
        </p:nvSpPr>
        <p:spPr>
          <a:xfrm>
            <a:off x="8914521" y="4305645"/>
            <a:ext cx="14959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200" kern="0" dirty="0">
                <a:solidFill>
                  <a:srgbClr val="FD332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DAMAGED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658615-2875-47D1-8AFB-EA6FFD910116}"/>
              </a:ext>
            </a:extLst>
          </p:cNvPr>
          <p:cNvSpPr txBox="1"/>
          <p:nvPr/>
        </p:nvSpPr>
        <p:spPr>
          <a:xfrm>
            <a:off x="10335800" y="4962882"/>
            <a:ext cx="14959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kern="0" dirty="0">
                <a:solidFill>
                  <a:srgbClr val="FD332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AUTOMATIC SKIP</a:t>
            </a:r>
          </a:p>
        </p:txBody>
      </p:sp>
      <p:pic>
        <p:nvPicPr>
          <p:cNvPr id="74" name="그래픽 73" descr="정지 신호">
            <a:extLst>
              <a:ext uri="{FF2B5EF4-FFF2-40B4-BE49-F238E27FC236}">
                <a16:creationId xmlns:a16="http://schemas.microsoft.com/office/drawing/2014/main" id="{BA389E8E-DE73-48B4-A908-8581FD5BE2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7635" y="3966332"/>
            <a:ext cx="568550" cy="5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1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C753316E-853D-4705-9B2B-20266D400C75}"/>
              </a:ext>
            </a:extLst>
          </p:cNvPr>
          <p:cNvSpPr/>
          <p:nvPr/>
        </p:nvSpPr>
        <p:spPr>
          <a:xfrm>
            <a:off x="-6349" y="13526"/>
            <a:ext cx="1219287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35" name="직선 연결선 108">
            <a:extLst>
              <a:ext uri="{FF2B5EF4-FFF2-40B4-BE49-F238E27FC236}">
                <a16:creationId xmlns:a16="http://schemas.microsoft.com/office/drawing/2014/main" id="{8AAA72C2-CE9F-43EB-BC8F-62CD0CAE4305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슬라이드 번호 개체 틀 2">
            <a:extLst>
              <a:ext uri="{FF2B5EF4-FFF2-40B4-BE49-F238E27FC236}">
                <a16:creationId xmlns:a16="http://schemas.microsoft.com/office/drawing/2014/main" id="{CFEFC5C3-317E-41DB-83ED-CD20C943C0C7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12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7" name="Google Shape;298;p61">
            <a:extLst>
              <a:ext uri="{FF2B5EF4-FFF2-40B4-BE49-F238E27FC236}">
                <a16:creationId xmlns:a16="http://schemas.microsoft.com/office/drawing/2014/main" id="{84883530-4C9E-4E8A-B13A-7F20A6C07229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DC4038B-7B27-4329-A255-13AEEF83C14C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43B6D4-1C1F-4006-B1B6-357BB06E20FC}"/>
              </a:ext>
            </a:extLst>
          </p:cNvPr>
          <p:cNvSpPr txBox="1"/>
          <p:nvPr/>
        </p:nvSpPr>
        <p:spPr>
          <a:xfrm>
            <a:off x="197362" y="303078"/>
            <a:ext cx="9645414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 err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Components_Update</a:t>
            </a: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 Kit</a:t>
            </a:r>
          </a:p>
        </p:txBody>
      </p:sp>
      <p:cxnSp>
        <p:nvCxnSpPr>
          <p:cNvPr id="40" name="직선 연결선 38">
            <a:extLst>
              <a:ext uri="{FF2B5EF4-FFF2-40B4-BE49-F238E27FC236}">
                <a16:creationId xmlns:a16="http://schemas.microsoft.com/office/drawing/2014/main" id="{E03E456C-FE85-49CB-AEF9-DDA394F81F28}"/>
              </a:ext>
            </a:extLst>
          </p:cNvPr>
          <p:cNvCxnSpPr>
            <a:cxnSpLocks/>
          </p:cNvCxnSpPr>
          <p:nvPr/>
        </p:nvCxnSpPr>
        <p:spPr>
          <a:xfrm>
            <a:off x="4396716" y="418715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F59907-3FDD-4B8D-9417-84D75C42B5DE}"/>
              </a:ext>
            </a:extLst>
          </p:cNvPr>
          <p:cNvSpPr txBox="1"/>
          <p:nvPr/>
        </p:nvSpPr>
        <p:spPr>
          <a:xfrm>
            <a:off x="4581235" y="355178"/>
            <a:ext cx="6516863" cy="431331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The following components are provided. </a:t>
            </a:r>
          </a:p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Make sure all components are included in the kit before start updating the Sound Switcher.</a:t>
            </a:r>
          </a:p>
        </p:txBody>
      </p:sp>
      <p:sp>
        <p:nvSpPr>
          <p:cNvPr id="42" name="바닥글 개체 틀 1">
            <a:extLst>
              <a:ext uri="{FF2B5EF4-FFF2-40B4-BE49-F238E27FC236}">
                <a16:creationId xmlns:a16="http://schemas.microsoft.com/office/drawing/2014/main" id="{71D0B93A-9EEE-4B4A-900C-44ED7464406F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BCC9C7-A8AC-4908-A2FE-48F1916FBC85}"/>
              </a:ext>
            </a:extLst>
          </p:cNvPr>
          <p:cNvSpPr txBox="1"/>
          <p:nvPr/>
        </p:nvSpPr>
        <p:spPr>
          <a:xfrm>
            <a:off x="1771650" y="1067647"/>
            <a:ext cx="10065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2026 Sound Switcher compatible products</a:t>
            </a:r>
            <a:r>
              <a:rPr kumimoji="1" lang="ko-KR" altLang="en-US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: [TV] (2025) OLED G/C series, QNED92 / QNED90 / QNED85  (2026) OLED G/C series, MRGB95B / MRGB9MB, QNED90B / QNED85B</a:t>
            </a:r>
            <a:b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</a:br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                                                                     [Soundbar]  S70T series or above models</a:t>
            </a: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238DC3A6-A82E-4F87-A5E3-646BFC74F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92" y="1105928"/>
            <a:ext cx="190758" cy="190758"/>
          </a:xfrm>
          <a:prstGeom prst="rect">
            <a:avLst/>
          </a:prstGeom>
        </p:spPr>
      </p:pic>
      <p:sp>
        <p:nvSpPr>
          <p:cNvPr id="52" name="이등변 삼각형 51">
            <a:extLst>
              <a:ext uri="{FF2B5EF4-FFF2-40B4-BE49-F238E27FC236}">
                <a16:creationId xmlns:a16="http://schemas.microsoft.com/office/drawing/2014/main" id="{62EB4F11-4D48-46A6-AFE6-3FB5EB929979}"/>
              </a:ext>
            </a:extLst>
          </p:cNvPr>
          <p:cNvSpPr/>
          <p:nvPr/>
        </p:nvSpPr>
        <p:spPr>
          <a:xfrm rot="5400000">
            <a:off x="3972301" y="3648826"/>
            <a:ext cx="382082" cy="13153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84" name="object 16">
            <a:extLst>
              <a:ext uri="{FF2B5EF4-FFF2-40B4-BE49-F238E27FC236}">
                <a16:creationId xmlns:a16="http://schemas.microsoft.com/office/drawing/2014/main" id="{33E97CBC-D0A9-45FD-B7F3-55C0A97BF423}"/>
              </a:ext>
            </a:extLst>
          </p:cNvPr>
          <p:cNvSpPr txBox="1"/>
          <p:nvPr/>
        </p:nvSpPr>
        <p:spPr>
          <a:xfrm>
            <a:off x="4254716" y="2476420"/>
            <a:ext cx="206461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ko-KR" altLang="en-US" sz="1000" kern="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  <a:sym typeface="Poppins"/>
              </a:rPr>
              <a:t>① </a:t>
            </a:r>
            <a:r>
              <a:rPr lang="en-US" altLang="ko-KR" sz="10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Sound Switcher Update Guide</a:t>
            </a:r>
          </a:p>
        </p:txBody>
      </p:sp>
      <p:pic>
        <p:nvPicPr>
          <p:cNvPr id="85" name="그림 84">
            <a:extLst>
              <a:ext uri="{FF2B5EF4-FFF2-40B4-BE49-F238E27FC236}">
                <a16:creationId xmlns:a16="http://schemas.microsoft.com/office/drawing/2014/main" id="{CC3823B8-A54A-4921-AB69-BED0C2B9A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"/>
          <a:stretch/>
        </p:blipFill>
        <p:spPr>
          <a:xfrm>
            <a:off x="4422668" y="2738896"/>
            <a:ext cx="2565231" cy="180715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D270F7F-F630-4CB7-BDD3-0B5673B4699C}"/>
              </a:ext>
            </a:extLst>
          </p:cNvPr>
          <p:cNvSpPr txBox="1"/>
          <p:nvPr/>
        </p:nvSpPr>
        <p:spPr>
          <a:xfrm>
            <a:off x="7537738" y="2476420"/>
            <a:ext cx="29149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ko-KR" altLang="en-US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② </a:t>
            </a:r>
            <a:r>
              <a:rPr lang="en-US" altLang="ko-KR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Demo App USB [OLED] or [MRGB/QNED]</a:t>
            </a:r>
          </a:p>
        </p:txBody>
      </p:sp>
      <p:sp>
        <p:nvSpPr>
          <p:cNvPr id="89" name="object 16">
            <a:extLst>
              <a:ext uri="{FF2B5EF4-FFF2-40B4-BE49-F238E27FC236}">
                <a16:creationId xmlns:a16="http://schemas.microsoft.com/office/drawing/2014/main" id="{383FD0BB-1300-4559-9DD7-FD196735F626}"/>
              </a:ext>
            </a:extLst>
          </p:cNvPr>
          <p:cNvSpPr txBox="1"/>
          <p:nvPr/>
        </p:nvSpPr>
        <p:spPr>
          <a:xfrm>
            <a:off x="7537738" y="4619160"/>
            <a:ext cx="3726330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* The demo app USB will be provided as either OLED or MRGB/QNED    </a:t>
            </a:r>
          </a:p>
          <a:p>
            <a:pPr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USB memory, depending on the country requirements.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(Not all USB drives are included in the update kit.)</a:t>
            </a:r>
            <a:endParaRPr lang="en-US" altLang="ko-KR" sz="1000" kern="0" dirty="0">
              <a:solidFill>
                <a:prstClr val="black"/>
              </a:solidFill>
              <a:latin typeface="Arial Narrow" panose="020B0606020202030204" pitchFamily="34" charset="0"/>
              <a:ea typeface="LG스마트체 Regular" panose="020B0600000101010101" pitchFamily="50" charset="-127"/>
              <a:sym typeface="Poppin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0545607-DFB4-4EFD-865A-FAD7991690A2}"/>
              </a:ext>
            </a:extLst>
          </p:cNvPr>
          <p:cNvSpPr txBox="1"/>
          <p:nvPr/>
        </p:nvSpPr>
        <p:spPr>
          <a:xfrm>
            <a:off x="0" y="6168527"/>
            <a:ext cx="11837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※ If components are missing or additional purchase is needed, contact </a:t>
            </a:r>
            <a:r>
              <a:rPr kumimoji="1" lang="en-US" altLang="ko-KR" sz="120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(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+82 70 8671 2210 or</a:t>
            </a:r>
            <a:r>
              <a:rPr kumimoji="1" lang="ko-KR" altLang="en-US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4"/>
              </a:rPr>
              <a:t>rydis-cs@rydis.co.kr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/ HSAD (+82 2 705 3828 or kyh2013@hasd.co.kr)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for support  </a:t>
            </a:r>
          </a:p>
        </p:txBody>
      </p:sp>
      <p:sp>
        <p:nvSpPr>
          <p:cNvPr id="92" name="사각형: 둥근 모서리 68">
            <a:extLst>
              <a:ext uri="{FF2B5EF4-FFF2-40B4-BE49-F238E27FC236}">
                <a16:creationId xmlns:a16="http://schemas.microsoft.com/office/drawing/2014/main" id="{9BE6E783-72F1-44F5-9B7E-CB6ADF713158}"/>
              </a:ext>
            </a:extLst>
          </p:cNvPr>
          <p:cNvSpPr/>
          <p:nvPr/>
        </p:nvSpPr>
        <p:spPr>
          <a:xfrm>
            <a:off x="1259633" y="1843864"/>
            <a:ext cx="9672734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Update Kit Package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84A289B-858D-0B3A-E6C9-622D51984882}"/>
              </a:ext>
            </a:extLst>
          </p:cNvPr>
          <p:cNvGrpSpPr/>
          <p:nvPr/>
        </p:nvGrpSpPr>
        <p:grpSpPr>
          <a:xfrm>
            <a:off x="7775117" y="3668155"/>
            <a:ext cx="1272314" cy="557619"/>
            <a:chOff x="7775117" y="3668155"/>
            <a:chExt cx="1272314" cy="55761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D6C80E68-6AC6-BC4F-C920-9F9381980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8132464" y="3310808"/>
              <a:ext cx="557619" cy="1272314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7D2F387-B74D-0457-B22E-EF1E1486835F}"/>
                </a:ext>
              </a:extLst>
            </p:cNvPr>
            <p:cNvSpPr/>
            <p:nvPr/>
          </p:nvSpPr>
          <p:spPr>
            <a:xfrm>
              <a:off x="8199120" y="3806087"/>
              <a:ext cx="640080" cy="293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A03B9B-3ACB-B9B8-9C30-80E4FDE86798}"/>
                </a:ext>
              </a:extLst>
            </p:cNvPr>
            <p:cNvSpPr txBox="1"/>
            <p:nvPr/>
          </p:nvSpPr>
          <p:spPr>
            <a:xfrm>
              <a:off x="8183441" y="3816525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ALL-TV</a:t>
              </a:r>
              <a:endParaRPr lang="ko-KR" altLang="en-US" sz="1200" dirty="0"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4393433-66E3-706F-BB06-A6C9FD513FB7}"/>
              </a:ext>
            </a:extLst>
          </p:cNvPr>
          <p:cNvGrpSpPr/>
          <p:nvPr/>
        </p:nvGrpSpPr>
        <p:grpSpPr>
          <a:xfrm>
            <a:off x="7778260" y="2795827"/>
            <a:ext cx="2766077" cy="739539"/>
            <a:chOff x="7778260" y="2795827"/>
            <a:chExt cx="2766077" cy="73953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3A39504-61D0-3E79-F46E-AA598506F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8260" y="2816924"/>
              <a:ext cx="1317144" cy="718442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3415E9F-C1C3-354F-3087-756588D94A8F}"/>
                </a:ext>
              </a:extLst>
            </p:cNvPr>
            <p:cNvSpPr/>
            <p:nvPr/>
          </p:nvSpPr>
          <p:spPr>
            <a:xfrm>
              <a:off x="8128000" y="3029771"/>
              <a:ext cx="640080" cy="2936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7ABB35-64B7-CAFA-9635-B0F36AC02A67}"/>
                </a:ext>
              </a:extLst>
            </p:cNvPr>
            <p:cNvSpPr txBox="1"/>
            <p:nvPr/>
          </p:nvSpPr>
          <p:spPr>
            <a:xfrm>
              <a:off x="8122481" y="3030903"/>
              <a:ext cx="529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OLED</a:t>
              </a:r>
              <a:endParaRPr lang="ko-KR" altLang="en-US" sz="1200" dirty="0"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A521924-5273-8D2D-F81F-FD468409F992}"/>
                </a:ext>
              </a:extLst>
            </p:cNvPr>
            <p:cNvGrpSpPr/>
            <p:nvPr/>
          </p:nvGrpSpPr>
          <p:grpSpPr>
            <a:xfrm>
              <a:off x="9227193" y="2795827"/>
              <a:ext cx="1317144" cy="718442"/>
              <a:chOff x="9227193" y="2795827"/>
              <a:chExt cx="1317144" cy="718442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621E49F9-8A97-4AD1-ACBC-709CC9450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27193" y="2795827"/>
                <a:ext cx="1317144" cy="718442"/>
              </a:xfrm>
              <a:prstGeom prst="rect">
                <a:avLst/>
              </a:prstGeom>
            </p:spPr>
          </p:pic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475A75F5-33AC-0008-DB77-28ED6C48B88C}"/>
                  </a:ext>
                </a:extLst>
              </p:cNvPr>
              <p:cNvSpPr/>
              <p:nvPr/>
            </p:nvSpPr>
            <p:spPr>
              <a:xfrm>
                <a:off x="9565725" y="3001978"/>
                <a:ext cx="640080" cy="2936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4FD3AE-16D8-9DA5-55F4-B9388174020F}"/>
                  </a:ext>
                </a:extLst>
              </p:cNvPr>
              <p:cNvSpPr txBox="1"/>
              <p:nvPr/>
            </p:nvSpPr>
            <p:spPr>
              <a:xfrm>
                <a:off x="9497513" y="3037631"/>
                <a:ext cx="70564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800" dirty="0">
                    <a:solidFill>
                      <a:schemeClr val="bg1"/>
                    </a:solidFill>
                    <a:latin typeface="Arial Narrow" panose="020B0606020202030204" pitchFamily="34" charset="0"/>
                    <a:ea typeface="LG스마트체 Regular" panose="020B0600000101010101" pitchFamily="50" charset="-127"/>
                  </a:rPr>
                  <a:t>MRGB/QNED</a:t>
                </a:r>
                <a:endParaRPr lang="ko-KR" altLang="en-US" sz="800" dirty="0">
                  <a:solidFill>
                    <a:schemeClr val="bg1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FF43FCD5-B4CB-0249-B6F3-8A86982DA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b="26531"/>
          <a:stretch>
            <a:fillRect/>
          </a:stretch>
        </p:blipFill>
        <p:spPr>
          <a:xfrm>
            <a:off x="1408890" y="2370699"/>
            <a:ext cx="2556893" cy="3342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502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C753316E-853D-4705-9B2B-20266D400C75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35" name="직선 연결선 108">
            <a:extLst>
              <a:ext uri="{FF2B5EF4-FFF2-40B4-BE49-F238E27FC236}">
                <a16:creationId xmlns:a16="http://schemas.microsoft.com/office/drawing/2014/main" id="{8AAA72C2-CE9F-43EB-BC8F-62CD0CAE4305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슬라이드 번호 개체 틀 2">
            <a:extLst>
              <a:ext uri="{FF2B5EF4-FFF2-40B4-BE49-F238E27FC236}">
                <a16:creationId xmlns:a16="http://schemas.microsoft.com/office/drawing/2014/main" id="{CFEFC5C3-317E-41DB-83ED-CD20C943C0C7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13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7" name="Google Shape;298;p61">
            <a:extLst>
              <a:ext uri="{FF2B5EF4-FFF2-40B4-BE49-F238E27FC236}">
                <a16:creationId xmlns:a16="http://schemas.microsoft.com/office/drawing/2014/main" id="{84883530-4C9E-4E8A-B13A-7F20A6C07229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DC4038B-7B27-4329-A255-13AEEF83C14C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43B6D4-1C1F-4006-B1B6-357BB06E20FC}"/>
              </a:ext>
            </a:extLst>
          </p:cNvPr>
          <p:cNvSpPr txBox="1"/>
          <p:nvPr/>
        </p:nvSpPr>
        <p:spPr>
          <a:xfrm>
            <a:off x="197362" y="303078"/>
            <a:ext cx="504844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 err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Components_New</a:t>
            </a: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 Device</a:t>
            </a:r>
          </a:p>
        </p:txBody>
      </p:sp>
      <p:cxnSp>
        <p:nvCxnSpPr>
          <p:cNvPr id="40" name="직선 연결선 38">
            <a:extLst>
              <a:ext uri="{FF2B5EF4-FFF2-40B4-BE49-F238E27FC236}">
                <a16:creationId xmlns:a16="http://schemas.microsoft.com/office/drawing/2014/main" id="{E03E456C-FE85-49CB-AEF9-DDA394F81F28}"/>
              </a:ext>
            </a:extLst>
          </p:cNvPr>
          <p:cNvCxnSpPr>
            <a:cxnSpLocks/>
          </p:cNvCxnSpPr>
          <p:nvPr/>
        </p:nvCxnSpPr>
        <p:spPr>
          <a:xfrm>
            <a:off x="4619412" y="418715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F59907-3FDD-4B8D-9417-84D75C42B5DE}"/>
              </a:ext>
            </a:extLst>
          </p:cNvPr>
          <p:cNvSpPr txBox="1"/>
          <p:nvPr/>
        </p:nvSpPr>
        <p:spPr>
          <a:xfrm>
            <a:off x="4803931" y="355178"/>
            <a:ext cx="6516863" cy="431331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The following components will be provided. Make sure all components are included in the set before installing the </a:t>
            </a:r>
          </a:p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new Sound Switcher.</a:t>
            </a:r>
          </a:p>
        </p:txBody>
      </p:sp>
      <p:sp>
        <p:nvSpPr>
          <p:cNvPr id="42" name="바닥글 개체 틀 1">
            <a:extLst>
              <a:ext uri="{FF2B5EF4-FFF2-40B4-BE49-F238E27FC236}">
                <a16:creationId xmlns:a16="http://schemas.microsoft.com/office/drawing/2014/main" id="{71D0B93A-9EEE-4B4A-900C-44ED7464406F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BCC9C7-A8AC-4908-A2FE-48F1916FBC85}"/>
              </a:ext>
            </a:extLst>
          </p:cNvPr>
          <p:cNvSpPr txBox="1"/>
          <p:nvPr/>
        </p:nvSpPr>
        <p:spPr>
          <a:xfrm>
            <a:off x="1771650" y="1067647"/>
            <a:ext cx="10065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2026 Sound Switcher compatible products</a:t>
            </a:r>
            <a:r>
              <a:rPr kumimoji="1" lang="ko-KR" altLang="en-US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: [TV] (2025) OLED G/C series, QNED92 / QNED90 / QNED85  (2026) OLED G/C series, MRGB 95B / MRGB 9MB, QNED 90B / QNED85B</a:t>
            </a:r>
            <a:b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</a:br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                                                                                           [Soundbar]  S70T series or above models</a:t>
            </a: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238DC3A6-A82E-4F87-A5E3-646BFC74F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92" y="1105928"/>
            <a:ext cx="190758" cy="190758"/>
          </a:xfrm>
          <a:prstGeom prst="rect">
            <a:avLst/>
          </a:prstGeom>
        </p:spPr>
      </p:pic>
      <p:sp>
        <p:nvSpPr>
          <p:cNvPr id="92" name="사각형: 둥근 모서리 68">
            <a:extLst>
              <a:ext uri="{FF2B5EF4-FFF2-40B4-BE49-F238E27FC236}">
                <a16:creationId xmlns:a16="http://schemas.microsoft.com/office/drawing/2014/main" id="{9BE6E783-72F1-44F5-9B7E-CB6ADF713158}"/>
              </a:ext>
            </a:extLst>
          </p:cNvPr>
          <p:cNvSpPr/>
          <p:nvPr/>
        </p:nvSpPr>
        <p:spPr>
          <a:xfrm>
            <a:off x="1259633" y="1843864"/>
            <a:ext cx="9672734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Sound Switcher New Set Package</a:t>
            </a:r>
          </a:p>
        </p:txBody>
      </p:sp>
      <p:sp>
        <p:nvSpPr>
          <p:cNvPr id="52" name="이등변 삼각형 51">
            <a:extLst>
              <a:ext uri="{FF2B5EF4-FFF2-40B4-BE49-F238E27FC236}">
                <a16:creationId xmlns:a16="http://schemas.microsoft.com/office/drawing/2014/main" id="{62EB4F11-4D48-46A6-AFE6-3FB5EB929979}"/>
              </a:ext>
            </a:extLst>
          </p:cNvPr>
          <p:cNvSpPr/>
          <p:nvPr/>
        </p:nvSpPr>
        <p:spPr>
          <a:xfrm rot="5400000">
            <a:off x="3553309" y="3410177"/>
            <a:ext cx="382082" cy="13153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A1B4441C-9F0D-444C-B2C2-21F80610F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9" y="2767807"/>
            <a:ext cx="2274401" cy="1798364"/>
          </a:xfrm>
          <a:prstGeom prst="rect">
            <a:avLst/>
          </a:prstGeom>
        </p:spPr>
      </p:pic>
      <p:sp>
        <p:nvSpPr>
          <p:cNvPr id="60" name="object 16">
            <a:extLst>
              <a:ext uri="{FF2B5EF4-FFF2-40B4-BE49-F238E27FC236}">
                <a16:creationId xmlns:a16="http://schemas.microsoft.com/office/drawing/2014/main" id="{CAE2366A-D40B-4534-849F-A6A4E52F6772}"/>
              </a:ext>
            </a:extLst>
          </p:cNvPr>
          <p:cNvSpPr txBox="1"/>
          <p:nvPr/>
        </p:nvSpPr>
        <p:spPr>
          <a:xfrm>
            <a:off x="4185361" y="2466098"/>
            <a:ext cx="166624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ko-KR" altLang="en-US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① </a:t>
            </a:r>
            <a:r>
              <a:rPr lang="en-US" altLang="ko-KR" sz="10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Sound Switcher device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0100EC-0E90-45D7-8129-65C5BD910E47}"/>
              </a:ext>
            </a:extLst>
          </p:cNvPr>
          <p:cNvSpPr txBox="1"/>
          <p:nvPr/>
        </p:nvSpPr>
        <p:spPr>
          <a:xfrm>
            <a:off x="4443842" y="5375999"/>
            <a:ext cx="11576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ctr">
              <a:lnSpc>
                <a:spcPct val="120000"/>
              </a:lnSpc>
            </a:pPr>
            <a:r>
              <a:rPr lang="en-US" altLang="ko-KR" sz="1000" spc="-5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* No USB inside</a:t>
            </a:r>
            <a:endParaRPr lang="ko-KR" altLang="ko-KR" sz="1000" spc="-5" dirty="0"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93B21600-C0A7-4FA5-AF70-40280F7C9886}"/>
              </a:ext>
            </a:extLst>
          </p:cNvPr>
          <p:cNvGrpSpPr/>
          <p:nvPr/>
        </p:nvGrpSpPr>
        <p:grpSpPr>
          <a:xfrm>
            <a:off x="4134826" y="2797347"/>
            <a:ext cx="1775695" cy="2475035"/>
            <a:chOff x="4500364" y="2527086"/>
            <a:chExt cx="1346426" cy="1876703"/>
          </a:xfrm>
        </p:grpSpPr>
        <p:pic>
          <p:nvPicPr>
            <p:cNvPr id="63" name="그래픽 389">
              <a:extLst>
                <a:ext uri="{FF2B5EF4-FFF2-40B4-BE49-F238E27FC236}">
                  <a16:creationId xmlns:a16="http://schemas.microsoft.com/office/drawing/2014/main" id="{42815643-1A45-4F5B-AD87-361E53E9B4EC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94939" y="2527086"/>
              <a:ext cx="1150920" cy="1168625"/>
            </a:xfrm>
            <a:prstGeom prst="rect">
              <a:avLst/>
            </a:prstGeom>
          </p:spPr>
        </p:pic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6CD8A282-3365-40C8-83B1-FE68341BB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364" y="3652625"/>
              <a:ext cx="1346426" cy="751164"/>
            </a:xfrm>
            <a:prstGeom prst="rect">
              <a:avLst/>
            </a:prstGeom>
          </p:spPr>
        </p:pic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316E54AE-EB48-4C96-9161-E66FDA7DCD06}"/>
              </a:ext>
            </a:extLst>
          </p:cNvPr>
          <p:cNvGrpSpPr/>
          <p:nvPr/>
        </p:nvGrpSpPr>
        <p:grpSpPr>
          <a:xfrm>
            <a:off x="7395462" y="4503502"/>
            <a:ext cx="633248" cy="801390"/>
            <a:chOff x="8026876" y="2376136"/>
            <a:chExt cx="214767" cy="271792"/>
          </a:xfrm>
        </p:grpSpPr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1E64154F-4CF5-496A-A664-EAEEA2599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6" t="36610" b="3874"/>
            <a:stretch/>
          </p:blipFill>
          <p:spPr>
            <a:xfrm>
              <a:off x="8127205" y="2376136"/>
              <a:ext cx="114438" cy="259229"/>
            </a:xfrm>
            <a:prstGeom prst="rect">
              <a:avLst/>
            </a:prstGeom>
          </p:spPr>
        </p:pic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7A0F5CF1-391F-43B8-8E21-546D9A162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6" t="36610" b="3874"/>
            <a:stretch/>
          </p:blipFill>
          <p:spPr>
            <a:xfrm rot="20427058">
              <a:off x="8026876" y="2388699"/>
              <a:ext cx="114438" cy="259229"/>
            </a:xfrm>
            <a:prstGeom prst="rect">
              <a:avLst/>
            </a:prstGeom>
          </p:spPr>
        </p:pic>
      </p:grpSp>
      <p:sp>
        <p:nvSpPr>
          <p:cNvPr id="67" name="object 16">
            <a:extLst>
              <a:ext uri="{FF2B5EF4-FFF2-40B4-BE49-F238E27FC236}">
                <a16:creationId xmlns:a16="http://schemas.microsoft.com/office/drawing/2014/main" id="{B52100F8-2B84-4B8D-B790-117E76EB3E22}"/>
              </a:ext>
            </a:extLst>
          </p:cNvPr>
          <p:cNvSpPr txBox="1"/>
          <p:nvPr/>
        </p:nvSpPr>
        <p:spPr>
          <a:xfrm>
            <a:off x="6393841" y="4507315"/>
            <a:ext cx="166624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ko-KR" altLang="en-US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③</a:t>
            </a:r>
            <a:r>
              <a:rPr lang="en-US" altLang="ko-KR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 Screw x 2EA</a:t>
            </a:r>
          </a:p>
        </p:txBody>
      </p: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709EF581-4CE3-416A-9E85-BC9A8CB1A42C}"/>
              </a:ext>
            </a:extLst>
          </p:cNvPr>
          <p:cNvGrpSpPr/>
          <p:nvPr/>
        </p:nvGrpSpPr>
        <p:grpSpPr>
          <a:xfrm>
            <a:off x="6289257" y="2466098"/>
            <a:ext cx="2283970" cy="1894285"/>
            <a:chOff x="5362105" y="2451524"/>
            <a:chExt cx="2283970" cy="1894285"/>
          </a:xfrm>
        </p:grpSpPr>
        <p:sp>
          <p:nvSpPr>
            <p:cNvPr id="71" name="object 16">
              <a:extLst>
                <a:ext uri="{FF2B5EF4-FFF2-40B4-BE49-F238E27FC236}">
                  <a16:creationId xmlns:a16="http://schemas.microsoft.com/office/drawing/2014/main" id="{2BC3C194-4AD9-42C4-B47E-D511237D1F16}"/>
                </a:ext>
              </a:extLst>
            </p:cNvPr>
            <p:cNvSpPr txBox="1"/>
            <p:nvPr/>
          </p:nvSpPr>
          <p:spPr>
            <a:xfrm>
              <a:off x="5362105" y="2451524"/>
              <a:ext cx="1666244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ko-KR" altLang="en-US" sz="1000" spc="-5" dirty="0">
                  <a:solidFill>
                    <a:srgbClr val="181818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Calibri"/>
                </a:rPr>
                <a:t>② </a:t>
              </a:r>
              <a:r>
                <a:rPr lang="en-US" altLang="ko-KR" sz="1000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Sound Switcher User Guide</a:t>
              </a:r>
            </a:p>
          </p:txBody>
        </p:sp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8AAAFDD4-3C9D-4BE8-BC00-35C4E6402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1674" y="2735421"/>
              <a:ext cx="2274401" cy="1610388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28C001EF-80CC-4ACD-8B5A-BFF741217D8E}"/>
              </a:ext>
            </a:extLst>
          </p:cNvPr>
          <p:cNvSpPr txBox="1"/>
          <p:nvPr/>
        </p:nvSpPr>
        <p:spPr>
          <a:xfrm>
            <a:off x="8964363" y="2466098"/>
            <a:ext cx="291496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ctr">
              <a:lnSpc>
                <a:spcPct val="120000"/>
              </a:lnSpc>
            </a:pPr>
            <a:r>
              <a:rPr lang="ko-KR" altLang="en-US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④ </a:t>
            </a:r>
            <a:r>
              <a:rPr lang="en-US" altLang="ko-KR" sz="1000" spc="-5" dirty="0">
                <a:solidFill>
                  <a:srgbClr val="181818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Demo App USB </a:t>
            </a:r>
          </a:p>
        </p:txBody>
      </p:sp>
      <p:sp>
        <p:nvSpPr>
          <p:cNvPr id="74" name="object 16">
            <a:extLst>
              <a:ext uri="{FF2B5EF4-FFF2-40B4-BE49-F238E27FC236}">
                <a16:creationId xmlns:a16="http://schemas.microsoft.com/office/drawing/2014/main" id="{A2492FEE-B7D1-45F8-969C-1937C53A3E56}"/>
              </a:ext>
            </a:extLst>
          </p:cNvPr>
          <p:cNvSpPr txBox="1"/>
          <p:nvPr/>
        </p:nvSpPr>
        <p:spPr>
          <a:xfrm>
            <a:off x="9006204" y="4523305"/>
            <a:ext cx="2572551" cy="65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* The demo app USB is provided as a unified   </a:t>
            </a:r>
          </a:p>
          <a:p>
            <a:pPr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version and includes a single USB drive.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It supports all compatible TV models with the    </a:t>
            </a:r>
          </a:p>
          <a:p>
            <a:pPr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corresponding USB.</a:t>
            </a:r>
            <a:endParaRPr lang="en-US" altLang="ko-KR" sz="1000" kern="0" dirty="0">
              <a:solidFill>
                <a:prstClr val="black"/>
              </a:solidFill>
              <a:latin typeface="Arial Narrow" panose="020B0606020202030204" pitchFamily="34" charset="0"/>
              <a:ea typeface="LG스마트체 Regular" panose="020B0600000101010101" pitchFamily="50" charset="-127"/>
              <a:sym typeface="Poppi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9C42C-AC68-732D-AC65-E1C12C88AE57}"/>
              </a:ext>
            </a:extLst>
          </p:cNvPr>
          <p:cNvSpPr txBox="1"/>
          <p:nvPr/>
        </p:nvSpPr>
        <p:spPr>
          <a:xfrm>
            <a:off x="0" y="6168529"/>
            <a:ext cx="1219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※ If components are missing or additional purchase is needed, contact </a:t>
            </a:r>
            <a:r>
              <a:rPr kumimoji="1" lang="en-US" altLang="ko-KR" sz="120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(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+82 70 8671 2210 or</a:t>
            </a:r>
            <a:r>
              <a:rPr kumimoji="1" lang="ko-KR" altLang="en-US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8"/>
              </a:rPr>
              <a:t>rydis-cs@rydis.co.kr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/ HSAD (+82 2 705 3828 or kyh2013@hasd.co.kr)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for support 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7FF7FF-4654-C3F2-730B-C09BFF011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641" y="2744921"/>
            <a:ext cx="918177" cy="1630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074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61">
            <a:extLst>
              <a:ext uri="{FF2B5EF4-FFF2-40B4-BE49-F238E27FC236}">
                <a16:creationId xmlns:a16="http://schemas.microsoft.com/office/drawing/2014/main" id="{F286FB67-EC05-6D25-76D6-00671CE94B90}"/>
              </a:ext>
            </a:extLst>
          </p:cNvPr>
          <p:cNvSpPr/>
          <p:nvPr/>
        </p:nvSpPr>
        <p:spPr>
          <a:xfrm>
            <a:off x="460291" y="1731119"/>
            <a:ext cx="4196492" cy="9877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Precaution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Installation Guide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endParaRPr lang="en-US" altLang="ko-KR" sz="1600" kern="0" spc="-3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black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8F19E1-7EC7-9EA0-22C6-056D9669B5D5}"/>
              </a:ext>
            </a:extLst>
          </p:cNvPr>
          <p:cNvCxnSpPr>
            <a:cxnSpLocks/>
          </p:cNvCxnSpPr>
          <p:nvPr/>
        </p:nvCxnSpPr>
        <p:spPr>
          <a:xfrm>
            <a:off x="324249" y="1793240"/>
            <a:ext cx="0" cy="997115"/>
          </a:xfrm>
          <a:prstGeom prst="line">
            <a:avLst/>
          </a:prstGeom>
          <a:ln w="1905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F5F8C58-6469-441D-A8CC-FAED98EC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194489" y="286868"/>
            <a:ext cx="4865183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54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Installation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64D5E-FC0C-4B7B-A8AB-5670027EF23D}"/>
              </a:ext>
            </a:extLst>
          </p:cNvPr>
          <p:cNvSpPr txBox="1"/>
          <p:nvPr/>
        </p:nvSpPr>
        <p:spPr>
          <a:xfrm>
            <a:off x="8358122" y="3450755"/>
            <a:ext cx="41783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0" b="0" i="0" u="none" strike="noStrike" kern="0" cap="none" spc="6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02</a:t>
            </a:r>
            <a:endParaRPr kumimoji="0" lang="ko-KR" altLang="en-US" sz="24000" b="0" i="0" u="none" strike="noStrike" kern="1200" cap="none" spc="60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15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</a:t>
            </a:r>
            <a:r>
              <a:rPr lang="en-US" altLang="ko-KR" sz="1000" b="1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E</a:t>
            </a: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3078"/>
            <a:ext cx="2473266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Precaution</a:t>
            </a:r>
          </a:p>
        </p:txBody>
      </p:sp>
      <p:cxnSp>
        <p:nvCxnSpPr>
          <p:cNvPr id="150" name="직선 연결선 38">
            <a:extLst>
              <a:ext uri="{FF2B5EF4-FFF2-40B4-BE49-F238E27FC236}">
                <a16:creationId xmlns:a16="http://schemas.microsoft.com/office/drawing/2014/main" id="{527E7E05-3F06-46A1-B96F-A75258CFB927}"/>
              </a:ext>
            </a:extLst>
          </p:cNvPr>
          <p:cNvCxnSpPr>
            <a:cxnSpLocks/>
          </p:cNvCxnSpPr>
          <p:nvPr/>
        </p:nvCxnSpPr>
        <p:spPr>
          <a:xfrm>
            <a:off x="2558591" y="418715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66673971-E6F0-45C3-A560-C9F7869C5CA5}"/>
              </a:ext>
            </a:extLst>
          </p:cNvPr>
          <p:cNvSpPr txBox="1"/>
          <p:nvPr/>
        </p:nvSpPr>
        <p:spPr>
          <a:xfrm>
            <a:off x="2739540" y="460334"/>
            <a:ext cx="6516863" cy="221018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Be sure to check the guide below before installing 2026 Sound Switcher.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185" name="사각형: 둥근 모서리 184">
            <a:extLst>
              <a:ext uri="{FF2B5EF4-FFF2-40B4-BE49-F238E27FC236}">
                <a16:creationId xmlns:a16="http://schemas.microsoft.com/office/drawing/2014/main" id="{529238C5-2AFC-4FB6-999A-535D6FD41326}"/>
              </a:ext>
            </a:extLst>
          </p:cNvPr>
          <p:cNvSpPr/>
          <p:nvPr/>
        </p:nvSpPr>
        <p:spPr>
          <a:xfrm>
            <a:off x="315580" y="1246893"/>
            <a:ext cx="1939182" cy="300360"/>
          </a:xfrm>
          <a:prstGeom prst="roundRect">
            <a:avLst>
              <a:gd name="adj" fmla="val 24758"/>
            </a:avLst>
          </a:prstGeom>
          <a:solidFill>
            <a:srgbClr val="A39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18000" rIns="72000" bIns="18000" rtlCol="0" anchor="ctr">
            <a:spAutoFit/>
          </a:bodyPr>
          <a:lstStyle/>
          <a:p>
            <a:pPr lvl="0" algn="ctr" defTabSz="914355">
              <a:lnSpc>
                <a:spcPct val="90000"/>
              </a:lnSpc>
              <a:buClr>
                <a:srgbClr val="000000"/>
              </a:buClr>
              <a:defRPr/>
            </a:pPr>
            <a:r>
              <a:rPr kumimoji="1" lang="en-US" altLang="ko-KR" sz="160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Check in Advance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BF3751E8-FA71-4C4A-A821-EFBE7B8BAB0F}"/>
              </a:ext>
            </a:extLst>
          </p:cNvPr>
          <p:cNvSpPr txBox="1"/>
          <p:nvPr/>
        </p:nvSpPr>
        <p:spPr>
          <a:xfrm>
            <a:off x="503865" y="1764396"/>
            <a:ext cx="33365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5">
              <a:buClr>
                <a:srgbClr val="000000"/>
              </a:buClr>
              <a:defRPr/>
            </a:pPr>
            <a:r>
              <a:rPr lang="en-US" altLang="ko-KR" sz="14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 </a:t>
            </a:r>
            <a:r>
              <a:rPr lang="en-US" altLang="ko-KR" sz="12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REMOVE</a:t>
            </a: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 2025 USB memory </a:t>
            </a:r>
          </a:p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 from the TV before installation</a:t>
            </a:r>
          </a:p>
        </p:txBody>
      </p:sp>
      <p:pic>
        <p:nvPicPr>
          <p:cNvPr id="187" name="그림 186">
            <a:extLst>
              <a:ext uri="{FF2B5EF4-FFF2-40B4-BE49-F238E27FC236}">
                <a16:creationId xmlns:a16="http://schemas.microsoft.com/office/drawing/2014/main" id="{865C733B-5989-4C97-A1AC-2943A0592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84" y="1832659"/>
            <a:ext cx="190758" cy="190758"/>
          </a:xfrm>
          <a:prstGeom prst="rect">
            <a:avLst/>
          </a:prstGeom>
        </p:spPr>
      </p:pic>
      <p:pic>
        <p:nvPicPr>
          <p:cNvPr id="188" name="그림 187">
            <a:extLst>
              <a:ext uri="{FF2B5EF4-FFF2-40B4-BE49-F238E27FC236}">
                <a16:creationId xmlns:a16="http://schemas.microsoft.com/office/drawing/2014/main" id="{2F025587-67AE-490E-87FB-F883B454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05" y="2410885"/>
            <a:ext cx="2854000" cy="1434972"/>
          </a:xfrm>
          <a:prstGeom prst="rect">
            <a:avLst/>
          </a:prstGeom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7CF2E1C8-E288-4E99-97EE-B8FF52F40D43}"/>
              </a:ext>
            </a:extLst>
          </p:cNvPr>
          <p:cNvSpPr txBox="1"/>
          <p:nvPr/>
        </p:nvSpPr>
        <p:spPr>
          <a:xfrm>
            <a:off x="3809061" y="1764396"/>
            <a:ext cx="4107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DO NOT PUT </a:t>
            </a: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any</a:t>
            </a:r>
            <a:r>
              <a:rPr lang="ko-KR" altLang="en-US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 </a:t>
            </a: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other USB</a:t>
            </a:r>
          </a:p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except Demo USB and Sound Switcher</a:t>
            </a:r>
          </a:p>
        </p:txBody>
      </p:sp>
      <p:pic>
        <p:nvPicPr>
          <p:cNvPr id="193" name="그림 192">
            <a:extLst>
              <a:ext uri="{FF2B5EF4-FFF2-40B4-BE49-F238E27FC236}">
                <a16:creationId xmlns:a16="http://schemas.microsoft.com/office/drawing/2014/main" id="{875CE396-3E70-4C8D-869F-4CFDB5F87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096" y="1835248"/>
            <a:ext cx="190758" cy="190758"/>
          </a:xfrm>
          <a:prstGeom prst="rect">
            <a:avLst/>
          </a:prstGeom>
        </p:spPr>
      </p:pic>
      <p:grpSp>
        <p:nvGrpSpPr>
          <p:cNvPr id="195" name="그룹 194">
            <a:extLst>
              <a:ext uri="{FF2B5EF4-FFF2-40B4-BE49-F238E27FC236}">
                <a16:creationId xmlns:a16="http://schemas.microsoft.com/office/drawing/2014/main" id="{FFCB6494-8CE4-412D-B880-67C97929E9AC}"/>
              </a:ext>
            </a:extLst>
          </p:cNvPr>
          <p:cNvGrpSpPr/>
          <p:nvPr/>
        </p:nvGrpSpPr>
        <p:grpSpPr>
          <a:xfrm>
            <a:off x="5567738" y="4221459"/>
            <a:ext cx="1436459" cy="1146833"/>
            <a:chOff x="6005746" y="3150154"/>
            <a:chExt cx="1436459" cy="1146833"/>
          </a:xfrm>
        </p:grpSpPr>
        <p:sp>
          <p:nvSpPr>
            <p:cNvPr id="249" name="자유형: 도형 248">
              <a:extLst>
                <a:ext uri="{FF2B5EF4-FFF2-40B4-BE49-F238E27FC236}">
                  <a16:creationId xmlns:a16="http://schemas.microsoft.com/office/drawing/2014/main" id="{7AC148E2-462B-43F0-BF6E-F23D61CDADB1}"/>
                </a:ext>
              </a:extLst>
            </p:cNvPr>
            <p:cNvSpPr/>
            <p:nvPr/>
          </p:nvSpPr>
          <p:spPr>
            <a:xfrm>
              <a:off x="6237875" y="3150154"/>
              <a:ext cx="1146832" cy="1146833"/>
            </a:xfrm>
            <a:custGeom>
              <a:avLst/>
              <a:gdLst>
                <a:gd name="connsiteX0" fmla="*/ 1112427 w 1146832"/>
                <a:gd name="connsiteY0" fmla="*/ 579672 h 1146832"/>
                <a:gd name="connsiteX1" fmla="*/ 579672 w 1146832"/>
                <a:gd name="connsiteY1" fmla="*/ 1112428 h 1146832"/>
                <a:gd name="connsiteX2" fmla="*/ 46916 w 1146832"/>
                <a:gd name="connsiteY2" fmla="*/ 579672 h 1146832"/>
                <a:gd name="connsiteX3" fmla="*/ 579672 w 1146832"/>
                <a:gd name="connsiteY3" fmla="*/ 46916 h 1146832"/>
                <a:gd name="connsiteX4" fmla="*/ 1112427 w 1146832"/>
                <a:gd name="connsiteY4" fmla="*/ 579672 h 114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6832" h="1146832">
                  <a:moveTo>
                    <a:pt x="1112427" y="579672"/>
                  </a:moveTo>
                  <a:cubicBezTo>
                    <a:pt x="1112427" y="873905"/>
                    <a:pt x="873904" y="1112428"/>
                    <a:pt x="579672" y="1112428"/>
                  </a:cubicBezTo>
                  <a:cubicBezTo>
                    <a:pt x="285439" y="1112428"/>
                    <a:pt x="46916" y="873905"/>
                    <a:pt x="46916" y="579672"/>
                  </a:cubicBezTo>
                  <a:cubicBezTo>
                    <a:pt x="46916" y="285439"/>
                    <a:pt x="285439" y="46916"/>
                    <a:pt x="579672" y="46916"/>
                  </a:cubicBezTo>
                  <a:cubicBezTo>
                    <a:pt x="873904" y="46916"/>
                    <a:pt x="1112427" y="285439"/>
                    <a:pt x="1112427" y="579672"/>
                  </a:cubicBezTo>
                  <a:close/>
                </a:path>
              </a:pathLst>
            </a:cu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250" name="자유형: 도형 249">
              <a:extLst>
                <a:ext uri="{FF2B5EF4-FFF2-40B4-BE49-F238E27FC236}">
                  <a16:creationId xmlns:a16="http://schemas.microsoft.com/office/drawing/2014/main" id="{8A8EFD06-C425-4CC3-92FD-C837822CF012}"/>
                </a:ext>
              </a:extLst>
            </p:cNvPr>
            <p:cNvSpPr/>
            <p:nvPr/>
          </p:nvSpPr>
          <p:spPr>
            <a:xfrm>
              <a:off x="6232818" y="3432640"/>
              <a:ext cx="1209387" cy="562991"/>
            </a:xfrm>
            <a:custGeom>
              <a:avLst/>
              <a:gdLst>
                <a:gd name="connsiteX0" fmla="*/ 72407 w 1209386"/>
                <a:gd name="connsiteY0" fmla="*/ 559498 h 562990"/>
                <a:gd name="connsiteX1" fmla="*/ 11729 w 1209386"/>
                <a:gd name="connsiteY1" fmla="*/ 506327 h 562990"/>
                <a:gd name="connsiteX2" fmla="*/ 11729 w 1209386"/>
                <a:gd name="connsiteY2" fmla="*/ 64900 h 562990"/>
                <a:gd name="connsiteX3" fmla="*/ 72407 w 1209386"/>
                <a:gd name="connsiteY3" fmla="*/ 11729 h 562990"/>
                <a:gd name="connsiteX4" fmla="*/ 1152306 w 1209386"/>
                <a:gd name="connsiteY4" fmla="*/ 11729 h 562990"/>
                <a:gd name="connsiteX5" fmla="*/ 1212984 w 1209386"/>
                <a:gd name="connsiteY5" fmla="*/ 64900 h 562990"/>
                <a:gd name="connsiteX6" fmla="*/ 1212984 w 1209386"/>
                <a:gd name="connsiteY6" fmla="*/ 506327 h 562990"/>
                <a:gd name="connsiteX7" fmla="*/ 1152306 w 1209386"/>
                <a:gd name="connsiteY7" fmla="*/ 559498 h 562990"/>
                <a:gd name="connsiteX8" fmla="*/ 72407 w 1209386"/>
                <a:gd name="connsiteY8" fmla="*/ 559498 h 5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386" h="562990">
                  <a:moveTo>
                    <a:pt x="72407" y="559498"/>
                  </a:moveTo>
                  <a:cubicBezTo>
                    <a:pt x="38836" y="559498"/>
                    <a:pt x="11729" y="535727"/>
                    <a:pt x="11729" y="506327"/>
                  </a:cubicBezTo>
                  <a:lnTo>
                    <a:pt x="11729" y="64900"/>
                  </a:lnTo>
                  <a:cubicBezTo>
                    <a:pt x="11729" y="35500"/>
                    <a:pt x="38836" y="11729"/>
                    <a:pt x="72407" y="11729"/>
                  </a:cubicBezTo>
                  <a:lnTo>
                    <a:pt x="1152306" y="11729"/>
                  </a:lnTo>
                  <a:cubicBezTo>
                    <a:pt x="1185877" y="11729"/>
                    <a:pt x="1212984" y="35500"/>
                    <a:pt x="1212984" y="64900"/>
                  </a:cubicBezTo>
                  <a:lnTo>
                    <a:pt x="1212984" y="506327"/>
                  </a:lnTo>
                  <a:cubicBezTo>
                    <a:pt x="1212984" y="535727"/>
                    <a:pt x="1185877" y="559498"/>
                    <a:pt x="1152306" y="559498"/>
                  </a:cubicBezTo>
                  <a:lnTo>
                    <a:pt x="72407" y="559498"/>
                  </a:lnTo>
                  <a:close/>
                </a:path>
              </a:pathLst>
            </a:custGeom>
            <a:solidFill>
              <a:srgbClr val="FFFFFF"/>
            </a:solidFill>
            <a:ln w="7144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251" name="자유형: 도형 250">
              <a:extLst>
                <a:ext uri="{FF2B5EF4-FFF2-40B4-BE49-F238E27FC236}">
                  <a16:creationId xmlns:a16="http://schemas.microsoft.com/office/drawing/2014/main" id="{9A33A144-A4A6-4409-9943-2288004CAA15}"/>
                </a:ext>
              </a:extLst>
            </p:cNvPr>
            <p:cNvSpPr/>
            <p:nvPr/>
          </p:nvSpPr>
          <p:spPr>
            <a:xfrm>
              <a:off x="6005746" y="3553370"/>
              <a:ext cx="250218" cy="312773"/>
            </a:xfrm>
            <a:custGeom>
              <a:avLst/>
              <a:gdLst>
                <a:gd name="connsiteX0" fmla="*/ 11729 w 250217"/>
                <a:gd name="connsiteY0" fmla="*/ 28619 h 312772"/>
                <a:gd name="connsiteX1" fmla="*/ 30912 w 250217"/>
                <a:gd name="connsiteY1" fmla="*/ 11729 h 312772"/>
                <a:gd name="connsiteX2" fmla="*/ 219618 w 250217"/>
                <a:gd name="connsiteY2" fmla="*/ 11729 h 312772"/>
                <a:gd name="connsiteX3" fmla="*/ 238802 w 250217"/>
                <a:gd name="connsiteY3" fmla="*/ 28619 h 312772"/>
                <a:gd name="connsiteX4" fmla="*/ 238802 w 250217"/>
                <a:gd name="connsiteY4" fmla="*/ 300314 h 312772"/>
                <a:gd name="connsiteX5" fmla="*/ 219618 w 250217"/>
                <a:gd name="connsiteY5" fmla="*/ 317203 h 312772"/>
                <a:gd name="connsiteX6" fmla="*/ 30912 w 250217"/>
                <a:gd name="connsiteY6" fmla="*/ 317203 h 312772"/>
                <a:gd name="connsiteX7" fmla="*/ 11729 w 250217"/>
                <a:gd name="connsiteY7" fmla="*/ 300314 h 312772"/>
                <a:gd name="connsiteX8" fmla="*/ 11729 w 250217"/>
                <a:gd name="connsiteY8" fmla="*/ 28619 h 31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217" h="312772">
                  <a:moveTo>
                    <a:pt x="11729" y="28619"/>
                  </a:moveTo>
                  <a:cubicBezTo>
                    <a:pt x="11729" y="19236"/>
                    <a:pt x="20278" y="11729"/>
                    <a:pt x="30912" y="11729"/>
                  </a:cubicBezTo>
                  <a:lnTo>
                    <a:pt x="219618" y="11729"/>
                  </a:lnTo>
                  <a:cubicBezTo>
                    <a:pt x="230253" y="11729"/>
                    <a:pt x="238802" y="19236"/>
                    <a:pt x="238802" y="28619"/>
                  </a:cubicBezTo>
                  <a:lnTo>
                    <a:pt x="238802" y="300314"/>
                  </a:lnTo>
                  <a:cubicBezTo>
                    <a:pt x="238802" y="309697"/>
                    <a:pt x="230253" y="317203"/>
                    <a:pt x="219618" y="317203"/>
                  </a:cubicBezTo>
                  <a:lnTo>
                    <a:pt x="30912" y="317203"/>
                  </a:lnTo>
                  <a:cubicBezTo>
                    <a:pt x="20278" y="317203"/>
                    <a:pt x="11729" y="309697"/>
                    <a:pt x="11729" y="300314"/>
                  </a:cubicBezTo>
                  <a:lnTo>
                    <a:pt x="11729" y="28619"/>
                  </a:lnTo>
                  <a:close/>
                </a:path>
              </a:pathLst>
            </a:custGeom>
            <a:solidFill>
              <a:srgbClr val="FFFFFF"/>
            </a:solidFill>
            <a:ln w="7144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75AAD920-072E-4E2C-B6B6-D9E74E986BBF}"/>
                </a:ext>
              </a:extLst>
            </p:cNvPr>
            <p:cNvSpPr/>
            <p:nvPr/>
          </p:nvSpPr>
          <p:spPr>
            <a:xfrm>
              <a:off x="6091237" y="3776898"/>
              <a:ext cx="62554" cy="20852"/>
            </a:xfrm>
            <a:custGeom>
              <a:avLst/>
              <a:gdLst>
                <a:gd name="connsiteX0" fmla="*/ 68654 w 62554"/>
                <a:gd name="connsiteY0" fmla="*/ 11729 h 20851"/>
                <a:gd name="connsiteX1" fmla="*/ 11729 w 62554"/>
                <a:gd name="connsiteY1" fmla="*/ 11729 h 2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554" h="20851">
                  <a:moveTo>
                    <a:pt x="68654" y="11729"/>
                  </a:moveTo>
                  <a:lnTo>
                    <a:pt x="11729" y="11729"/>
                  </a:lnTo>
                </a:path>
              </a:pathLst>
            </a:custGeom>
            <a:ln w="7144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253" name="자유형: 도형 252">
              <a:extLst>
                <a:ext uri="{FF2B5EF4-FFF2-40B4-BE49-F238E27FC236}">
                  <a16:creationId xmlns:a16="http://schemas.microsoft.com/office/drawing/2014/main" id="{DFCD41EE-4086-493E-9D3E-A4EFB98D5261}"/>
                </a:ext>
              </a:extLst>
            </p:cNvPr>
            <p:cNvSpPr/>
            <p:nvPr/>
          </p:nvSpPr>
          <p:spPr>
            <a:xfrm>
              <a:off x="6091237" y="3636151"/>
              <a:ext cx="62554" cy="20852"/>
            </a:xfrm>
            <a:custGeom>
              <a:avLst/>
              <a:gdLst>
                <a:gd name="connsiteX0" fmla="*/ 68654 w 62554"/>
                <a:gd name="connsiteY0" fmla="*/ 11729 h 20851"/>
                <a:gd name="connsiteX1" fmla="*/ 11729 w 62554"/>
                <a:gd name="connsiteY1" fmla="*/ 11729 h 2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554" h="20851">
                  <a:moveTo>
                    <a:pt x="68654" y="11729"/>
                  </a:moveTo>
                  <a:lnTo>
                    <a:pt x="11729" y="11729"/>
                  </a:lnTo>
                </a:path>
              </a:pathLst>
            </a:custGeom>
            <a:ln w="7144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254" name="자유형: 도형 253">
              <a:extLst>
                <a:ext uri="{FF2B5EF4-FFF2-40B4-BE49-F238E27FC236}">
                  <a16:creationId xmlns:a16="http://schemas.microsoft.com/office/drawing/2014/main" id="{952A48DA-4314-47EE-948D-E50BEC145A1D}"/>
                </a:ext>
              </a:extLst>
            </p:cNvPr>
            <p:cNvSpPr/>
            <p:nvPr/>
          </p:nvSpPr>
          <p:spPr>
            <a:xfrm>
              <a:off x="6391759" y="3306794"/>
              <a:ext cx="859075" cy="818167"/>
            </a:xfrm>
            <a:custGeom>
              <a:avLst/>
              <a:gdLst>
                <a:gd name="connsiteX0" fmla="*/ 835728 w 875762"/>
                <a:gd name="connsiteY0" fmla="*/ 46916 h 834060"/>
                <a:gd name="connsiteX1" fmla="*/ 46916 w 875762"/>
                <a:gd name="connsiteY1" fmla="*/ 795693 h 83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5762" h="834060">
                  <a:moveTo>
                    <a:pt x="835728" y="46916"/>
                  </a:moveTo>
                  <a:lnTo>
                    <a:pt x="46916" y="795693"/>
                  </a:lnTo>
                </a:path>
              </a:pathLst>
            </a:cu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lt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0B6BD5FD-2661-4F5D-8D09-1648FCB12073}"/>
                </a:ext>
              </a:extLst>
            </p:cNvPr>
            <p:cNvSpPr/>
            <p:nvPr/>
          </p:nvSpPr>
          <p:spPr>
            <a:xfrm>
              <a:off x="6410933" y="3579464"/>
              <a:ext cx="9300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OTHER</a:t>
              </a:r>
              <a:r>
                <a:rPr lang="ko-KR" altLang="en-US" sz="1200" b="1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 </a:t>
              </a:r>
              <a:r>
                <a:rPr lang="en-US" altLang="ko-KR" sz="1200" b="1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USB</a:t>
              </a:r>
              <a:endPara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5C1EE3DA-7177-4551-91F1-89861F74D42C}"/>
              </a:ext>
            </a:extLst>
          </p:cNvPr>
          <p:cNvGrpSpPr/>
          <p:nvPr/>
        </p:nvGrpSpPr>
        <p:grpSpPr>
          <a:xfrm>
            <a:off x="503865" y="2458963"/>
            <a:ext cx="6935539" cy="1638472"/>
            <a:chOff x="1114737" y="4526832"/>
            <a:chExt cx="6935539" cy="1638472"/>
          </a:xfrm>
        </p:grpSpPr>
        <p:sp>
          <p:nvSpPr>
            <p:cNvPr id="197" name="자유형: 도형 196">
              <a:extLst>
                <a:ext uri="{FF2B5EF4-FFF2-40B4-BE49-F238E27FC236}">
                  <a16:creationId xmlns:a16="http://schemas.microsoft.com/office/drawing/2014/main" id="{5D3C796B-7EFF-43EF-A72A-7060F9912B18}"/>
                </a:ext>
              </a:extLst>
            </p:cNvPr>
            <p:cNvSpPr/>
            <p:nvPr/>
          </p:nvSpPr>
          <p:spPr>
            <a:xfrm>
              <a:off x="6400569" y="4526832"/>
              <a:ext cx="1146832" cy="1146833"/>
            </a:xfrm>
            <a:custGeom>
              <a:avLst/>
              <a:gdLst>
                <a:gd name="connsiteX0" fmla="*/ 1112427 w 1146832"/>
                <a:gd name="connsiteY0" fmla="*/ 579672 h 1146832"/>
                <a:gd name="connsiteX1" fmla="*/ 579672 w 1146832"/>
                <a:gd name="connsiteY1" fmla="*/ 1112428 h 1146832"/>
                <a:gd name="connsiteX2" fmla="*/ 46916 w 1146832"/>
                <a:gd name="connsiteY2" fmla="*/ 579672 h 1146832"/>
                <a:gd name="connsiteX3" fmla="*/ 579672 w 1146832"/>
                <a:gd name="connsiteY3" fmla="*/ 46916 h 1146832"/>
                <a:gd name="connsiteX4" fmla="*/ 1112427 w 1146832"/>
                <a:gd name="connsiteY4" fmla="*/ 579672 h 114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6832" h="1146832">
                  <a:moveTo>
                    <a:pt x="1112427" y="579672"/>
                  </a:moveTo>
                  <a:cubicBezTo>
                    <a:pt x="1112427" y="873905"/>
                    <a:pt x="873904" y="1112428"/>
                    <a:pt x="579672" y="1112428"/>
                  </a:cubicBezTo>
                  <a:cubicBezTo>
                    <a:pt x="285439" y="1112428"/>
                    <a:pt x="46916" y="873905"/>
                    <a:pt x="46916" y="579672"/>
                  </a:cubicBezTo>
                  <a:cubicBezTo>
                    <a:pt x="46916" y="285439"/>
                    <a:pt x="285439" y="46916"/>
                    <a:pt x="579672" y="46916"/>
                  </a:cubicBezTo>
                  <a:cubicBezTo>
                    <a:pt x="873904" y="46916"/>
                    <a:pt x="1112427" y="285439"/>
                    <a:pt x="1112427" y="579672"/>
                  </a:cubicBezTo>
                  <a:close/>
                </a:path>
              </a:pathLst>
            </a:cu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lt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14A0DD54-1F7B-4793-8A50-3DB87610E6F8}"/>
                </a:ext>
              </a:extLst>
            </p:cNvPr>
            <p:cNvSpPr/>
            <p:nvPr/>
          </p:nvSpPr>
          <p:spPr>
            <a:xfrm>
              <a:off x="4409786" y="4961748"/>
              <a:ext cx="17683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TV</a:t>
              </a:r>
              <a:endPara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grpSp>
          <p:nvGrpSpPr>
            <p:cNvPr id="199" name="그래픽 117">
              <a:extLst>
                <a:ext uri="{FF2B5EF4-FFF2-40B4-BE49-F238E27FC236}">
                  <a16:creationId xmlns:a16="http://schemas.microsoft.com/office/drawing/2014/main" id="{CC12098F-EB81-4B81-8DA6-89666A81512D}"/>
                </a:ext>
              </a:extLst>
            </p:cNvPr>
            <p:cNvGrpSpPr/>
            <p:nvPr/>
          </p:nvGrpSpPr>
          <p:grpSpPr>
            <a:xfrm>
              <a:off x="4398218" y="4605741"/>
              <a:ext cx="3652058" cy="1559563"/>
              <a:chOff x="4398218" y="4605741"/>
              <a:chExt cx="3652058" cy="1559563"/>
            </a:xfrm>
          </p:grpSpPr>
          <p:sp>
            <p:nvSpPr>
              <p:cNvPr id="208" name="자유형: 도형 207">
                <a:extLst>
                  <a:ext uri="{FF2B5EF4-FFF2-40B4-BE49-F238E27FC236}">
                    <a16:creationId xmlns:a16="http://schemas.microsoft.com/office/drawing/2014/main" id="{67D00C92-3569-4E25-9BE9-A24B214DB69B}"/>
                  </a:ext>
                </a:extLst>
              </p:cNvPr>
              <p:cNvSpPr/>
              <p:nvPr/>
            </p:nvSpPr>
            <p:spPr>
              <a:xfrm>
                <a:off x="7162027" y="5535267"/>
                <a:ext cx="888249" cy="630037"/>
              </a:xfrm>
              <a:custGeom>
                <a:avLst/>
                <a:gdLst>
                  <a:gd name="connsiteX0" fmla="*/ 19251 w 888249"/>
                  <a:gd name="connsiteY0" fmla="*/ 213372 h 630037"/>
                  <a:gd name="connsiteX1" fmla="*/ 87522 w 888249"/>
                  <a:gd name="connsiteY1" fmla="*/ 100998 h 630037"/>
                  <a:gd name="connsiteX2" fmla="*/ 266722 w 888249"/>
                  <a:gd name="connsiteY2" fmla="*/ 50285 h 630037"/>
                  <a:gd name="connsiteX3" fmla="*/ 558914 w 888249"/>
                  <a:gd name="connsiteY3" fmla="*/ 1845 h 630037"/>
                  <a:gd name="connsiteX4" fmla="*/ 727062 w 888249"/>
                  <a:gd name="connsiteY4" fmla="*/ 55449 h 630037"/>
                  <a:gd name="connsiteX5" fmla="*/ 874656 w 888249"/>
                  <a:gd name="connsiteY5" fmla="*/ 213268 h 630037"/>
                  <a:gd name="connsiteX6" fmla="*/ 848938 w 888249"/>
                  <a:gd name="connsiteY6" fmla="*/ 358693 h 630037"/>
                  <a:gd name="connsiteX7" fmla="*/ 600744 w 888249"/>
                  <a:gd name="connsiteY7" fmla="*/ 532728 h 630037"/>
                  <a:gd name="connsiteX8" fmla="*/ 381884 w 888249"/>
                  <a:gd name="connsiteY8" fmla="*/ 631882 h 630037"/>
                  <a:gd name="connsiteX9" fmla="*/ 114583 w 888249"/>
                  <a:gd name="connsiteY9" fmla="*/ 559169 h 630037"/>
                  <a:gd name="connsiteX10" fmla="*/ 5927 w 888249"/>
                  <a:gd name="connsiteY10" fmla="*/ 411575 h 630037"/>
                  <a:gd name="connsiteX11" fmla="*/ 5927 w 888249"/>
                  <a:gd name="connsiteY11" fmla="*/ 297755 h 630037"/>
                  <a:gd name="connsiteX12" fmla="*/ 19148 w 888249"/>
                  <a:gd name="connsiteY12" fmla="*/ 213268 h 63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8249" h="630037">
                    <a:moveTo>
                      <a:pt x="19251" y="213372"/>
                    </a:moveTo>
                    <a:cubicBezTo>
                      <a:pt x="19251" y="213372"/>
                      <a:pt x="34641" y="132603"/>
                      <a:pt x="87522" y="100998"/>
                    </a:cubicBezTo>
                    <a:cubicBezTo>
                      <a:pt x="87522" y="100998"/>
                      <a:pt x="121296" y="75280"/>
                      <a:pt x="266722" y="50285"/>
                    </a:cubicBezTo>
                    <a:cubicBezTo>
                      <a:pt x="412146" y="25290"/>
                      <a:pt x="528858" y="-428"/>
                      <a:pt x="558914" y="1845"/>
                    </a:cubicBezTo>
                    <a:cubicBezTo>
                      <a:pt x="588970" y="4014"/>
                      <a:pt x="644847" y="12896"/>
                      <a:pt x="727062" y="55449"/>
                    </a:cubicBezTo>
                    <a:cubicBezTo>
                      <a:pt x="727062" y="55449"/>
                      <a:pt x="816610" y="109054"/>
                      <a:pt x="874656" y="213268"/>
                    </a:cubicBezTo>
                    <a:cubicBezTo>
                      <a:pt x="874656" y="213268"/>
                      <a:pt x="922373" y="286704"/>
                      <a:pt x="848938" y="358693"/>
                    </a:cubicBezTo>
                    <a:cubicBezTo>
                      <a:pt x="848938" y="358693"/>
                      <a:pt x="771887" y="440185"/>
                      <a:pt x="600744" y="532728"/>
                    </a:cubicBezTo>
                    <a:cubicBezTo>
                      <a:pt x="600744" y="532728"/>
                      <a:pt x="497976" y="605441"/>
                      <a:pt x="381884" y="631882"/>
                    </a:cubicBezTo>
                    <a:cubicBezTo>
                      <a:pt x="381884" y="631882"/>
                      <a:pt x="217454" y="651712"/>
                      <a:pt x="114583" y="559169"/>
                    </a:cubicBezTo>
                    <a:cubicBezTo>
                      <a:pt x="114583" y="559169"/>
                      <a:pt x="38978" y="507010"/>
                      <a:pt x="5927" y="411575"/>
                    </a:cubicBezTo>
                    <a:cubicBezTo>
                      <a:pt x="5927" y="411575"/>
                      <a:pt x="-3575" y="374599"/>
                      <a:pt x="5927" y="297755"/>
                    </a:cubicBezTo>
                    <a:cubicBezTo>
                      <a:pt x="5927" y="297755"/>
                      <a:pt x="16669" y="223803"/>
                      <a:pt x="19148" y="213268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09" name="자유형: 도형 208">
                <a:extLst>
                  <a:ext uri="{FF2B5EF4-FFF2-40B4-BE49-F238E27FC236}">
                    <a16:creationId xmlns:a16="http://schemas.microsoft.com/office/drawing/2014/main" id="{1594F3B7-0594-446E-B736-1CB020854124}"/>
                  </a:ext>
                </a:extLst>
              </p:cNvPr>
              <p:cNvSpPr/>
              <p:nvPr/>
            </p:nvSpPr>
            <p:spPr>
              <a:xfrm>
                <a:off x="7179367" y="5746934"/>
                <a:ext cx="857264" cy="320183"/>
              </a:xfrm>
              <a:custGeom>
                <a:avLst/>
                <a:gdLst>
                  <a:gd name="connsiteX0" fmla="*/ 1911 w 857263"/>
                  <a:gd name="connsiteY0" fmla="*/ 1704 h 320182"/>
                  <a:gd name="connsiteX1" fmla="*/ 90013 w 857263"/>
                  <a:gd name="connsiteY1" fmla="*/ 196293 h 320182"/>
                  <a:gd name="connsiteX2" fmla="*/ 412365 w 857263"/>
                  <a:gd name="connsiteY2" fmla="*/ 324056 h 320182"/>
                  <a:gd name="connsiteX3" fmla="*/ 608399 w 857263"/>
                  <a:gd name="connsiteY3" fmla="*/ 255785 h 320182"/>
                  <a:gd name="connsiteX4" fmla="*/ 863203 w 857263"/>
                  <a:gd name="connsiteY4" fmla="*/ 102613 h 32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63" h="320182">
                    <a:moveTo>
                      <a:pt x="1911" y="1704"/>
                    </a:moveTo>
                    <a:cubicBezTo>
                      <a:pt x="1911" y="1704"/>
                      <a:pt x="-6868" y="105196"/>
                      <a:pt x="90013" y="196293"/>
                    </a:cubicBezTo>
                    <a:cubicBezTo>
                      <a:pt x="165927" y="267559"/>
                      <a:pt x="248968" y="321784"/>
                      <a:pt x="412365" y="324056"/>
                    </a:cubicBezTo>
                    <a:cubicBezTo>
                      <a:pt x="412365" y="324056"/>
                      <a:pt x="481359" y="330666"/>
                      <a:pt x="608399" y="255785"/>
                    </a:cubicBezTo>
                    <a:cubicBezTo>
                      <a:pt x="735440" y="180903"/>
                      <a:pt x="845644" y="133805"/>
                      <a:pt x="863203" y="102613"/>
                    </a:cubicBezTo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0" name="자유형: 도형 209">
                <a:extLst>
                  <a:ext uri="{FF2B5EF4-FFF2-40B4-BE49-F238E27FC236}">
                    <a16:creationId xmlns:a16="http://schemas.microsoft.com/office/drawing/2014/main" id="{F8F996B6-B438-4B2A-94AE-0650CBEDE64C}"/>
                  </a:ext>
                </a:extLst>
              </p:cNvPr>
              <p:cNvSpPr/>
              <p:nvPr/>
            </p:nvSpPr>
            <p:spPr>
              <a:xfrm>
                <a:off x="7250315" y="5631726"/>
                <a:ext cx="485438" cy="371825"/>
              </a:xfrm>
              <a:custGeom>
                <a:avLst/>
                <a:gdLst>
                  <a:gd name="connsiteX0" fmla="*/ 5122 w 485438"/>
                  <a:gd name="connsiteY0" fmla="*/ 107410 h 371825"/>
                  <a:gd name="connsiteX1" fmla="*/ 90331 w 485438"/>
                  <a:gd name="connsiteY1" fmla="*/ 17862 h 371825"/>
                  <a:gd name="connsiteX2" fmla="*/ 220264 w 485438"/>
                  <a:gd name="connsiteY2" fmla="*/ 6811 h 371825"/>
                  <a:gd name="connsiteX3" fmla="*/ 396467 w 485438"/>
                  <a:gd name="connsiteY3" fmla="*/ 87580 h 371825"/>
                  <a:gd name="connsiteX4" fmla="*/ 480128 w 485438"/>
                  <a:gd name="connsiteY4" fmla="*/ 294046 h 371825"/>
                  <a:gd name="connsiteX5" fmla="*/ 327370 w 485438"/>
                  <a:gd name="connsiteY5" fmla="*/ 379772 h 371825"/>
                  <a:gd name="connsiteX6" fmla="*/ 21957 w 485438"/>
                  <a:gd name="connsiteY6" fmla="*/ 210179 h 371825"/>
                  <a:gd name="connsiteX7" fmla="*/ 5018 w 485438"/>
                  <a:gd name="connsiteY7" fmla="*/ 107410 h 37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5438" h="371825">
                    <a:moveTo>
                      <a:pt x="5122" y="107410"/>
                    </a:moveTo>
                    <a:cubicBezTo>
                      <a:pt x="5122" y="107410"/>
                      <a:pt x="5844" y="57524"/>
                      <a:pt x="90331" y="17862"/>
                    </a:cubicBezTo>
                    <a:cubicBezTo>
                      <a:pt x="90331" y="17862"/>
                      <a:pt x="146105" y="-9301"/>
                      <a:pt x="220264" y="6811"/>
                    </a:cubicBezTo>
                    <a:cubicBezTo>
                      <a:pt x="294422" y="22923"/>
                      <a:pt x="328919" y="42031"/>
                      <a:pt x="396467" y="87580"/>
                    </a:cubicBezTo>
                    <a:cubicBezTo>
                      <a:pt x="396467" y="87580"/>
                      <a:pt x="520512" y="188489"/>
                      <a:pt x="480128" y="294046"/>
                    </a:cubicBezTo>
                    <a:cubicBezTo>
                      <a:pt x="480128" y="294046"/>
                      <a:pt x="455856" y="374711"/>
                      <a:pt x="327370" y="379772"/>
                    </a:cubicBezTo>
                    <a:cubicBezTo>
                      <a:pt x="327370" y="379772"/>
                      <a:pt x="136500" y="393716"/>
                      <a:pt x="21957" y="210179"/>
                    </a:cubicBezTo>
                    <a:cubicBezTo>
                      <a:pt x="21957" y="210179"/>
                      <a:pt x="-8099" y="168348"/>
                      <a:pt x="5018" y="107410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1" name="자유형: 도형 210">
                <a:extLst>
                  <a:ext uri="{FF2B5EF4-FFF2-40B4-BE49-F238E27FC236}">
                    <a16:creationId xmlns:a16="http://schemas.microsoft.com/office/drawing/2014/main" id="{C1F7D530-E576-431D-B63C-47D742BE1494}"/>
                  </a:ext>
                </a:extLst>
              </p:cNvPr>
              <p:cNvSpPr/>
              <p:nvPr/>
            </p:nvSpPr>
            <p:spPr>
              <a:xfrm>
                <a:off x="7420930" y="5740936"/>
                <a:ext cx="165256" cy="134270"/>
              </a:xfrm>
              <a:custGeom>
                <a:avLst/>
                <a:gdLst>
                  <a:gd name="connsiteX0" fmla="*/ 2654 w 165255"/>
                  <a:gd name="connsiteY0" fmla="*/ 37138 h 134270"/>
                  <a:gd name="connsiteX1" fmla="*/ 8541 w 165255"/>
                  <a:gd name="connsiteY1" fmla="*/ 71636 h 134270"/>
                  <a:gd name="connsiteX2" fmla="*/ 101807 w 165255"/>
                  <a:gd name="connsiteY2" fmla="*/ 131851 h 134270"/>
                  <a:gd name="connsiteX3" fmla="*/ 170801 w 165255"/>
                  <a:gd name="connsiteY3" fmla="*/ 100245 h 134270"/>
                  <a:gd name="connsiteX4" fmla="*/ 147356 w 165255"/>
                  <a:gd name="connsiteY4" fmla="*/ 37138 h 134270"/>
                  <a:gd name="connsiteX5" fmla="*/ 61423 w 165255"/>
                  <a:gd name="connsiteY5" fmla="*/ 1918 h 134270"/>
                  <a:gd name="connsiteX6" fmla="*/ 2654 w 165255"/>
                  <a:gd name="connsiteY6" fmla="*/ 37138 h 13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255" h="134270">
                    <a:moveTo>
                      <a:pt x="2654" y="37138"/>
                    </a:moveTo>
                    <a:cubicBezTo>
                      <a:pt x="2654" y="37138"/>
                      <a:pt x="-1788" y="56246"/>
                      <a:pt x="8541" y="71636"/>
                    </a:cubicBezTo>
                    <a:cubicBezTo>
                      <a:pt x="18869" y="87025"/>
                      <a:pt x="46033" y="123071"/>
                      <a:pt x="101807" y="131851"/>
                    </a:cubicBezTo>
                    <a:cubicBezTo>
                      <a:pt x="101807" y="131851"/>
                      <a:pt x="148802" y="141353"/>
                      <a:pt x="170801" y="100245"/>
                    </a:cubicBezTo>
                    <a:cubicBezTo>
                      <a:pt x="170801" y="100245"/>
                      <a:pt x="185468" y="75251"/>
                      <a:pt x="147356" y="37138"/>
                    </a:cubicBezTo>
                    <a:cubicBezTo>
                      <a:pt x="147356" y="37138"/>
                      <a:pt x="110690" y="3364"/>
                      <a:pt x="61423" y="1918"/>
                    </a:cubicBezTo>
                    <a:cubicBezTo>
                      <a:pt x="61423" y="1918"/>
                      <a:pt x="19592" y="-3246"/>
                      <a:pt x="2654" y="37138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2" name="자유형: 도형 211">
                <a:extLst>
                  <a:ext uri="{FF2B5EF4-FFF2-40B4-BE49-F238E27FC236}">
                    <a16:creationId xmlns:a16="http://schemas.microsoft.com/office/drawing/2014/main" id="{7978C111-79BC-41A5-A2D1-3D52BB4FBAF9}"/>
                  </a:ext>
                </a:extLst>
              </p:cNvPr>
              <p:cNvSpPr/>
              <p:nvPr/>
            </p:nvSpPr>
            <p:spPr>
              <a:xfrm>
                <a:off x="7305891" y="5842473"/>
                <a:ext cx="20657" cy="30985"/>
              </a:xfrm>
              <a:custGeom>
                <a:avLst/>
                <a:gdLst>
                  <a:gd name="connsiteX0" fmla="*/ 1704 w 20656"/>
                  <a:gd name="connsiteY0" fmla="*/ 1704 h 30985"/>
                  <a:gd name="connsiteX1" fmla="*/ 7592 w 20656"/>
                  <a:gd name="connsiteY1" fmla="*/ 22981 h 30985"/>
                  <a:gd name="connsiteX2" fmla="*/ 25150 w 20656"/>
                  <a:gd name="connsiteY2" fmla="*/ 35478 h 3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56" h="30985">
                    <a:moveTo>
                      <a:pt x="1704" y="1704"/>
                    </a:moveTo>
                    <a:lnTo>
                      <a:pt x="7592" y="22981"/>
                    </a:lnTo>
                    <a:lnTo>
                      <a:pt x="25150" y="35478"/>
                    </a:lnTo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3" name="자유형: 도형 212">
                <a:extLst>
                  <a:ext uri="{FF2B5EF4-FFF2-40B4-BE49-F238E27FC236}">
                    <a16:creationId xmlns:a16="http://schemas.microsoft.com/office/drawing/2014/main" id="{05974EC7-53C5-46F2-801A-B953A903C2F9}"/>
                  </a:ext>
                </a:extLst>
              </p:cNvPr>
              <p:cNvSpPr/>
              <p:nvPr/>
            </p:nvSpPr>
            <p:spPr>
              <a:xfrm>
                <a:off x="7652411" y="5740841"/>
                <a:ext cx="20657" cy="20657"/>
              </a:xfrm>
              <a:custGeom>
                <a:avLst/>
                <a:gdLst>
                  <a:gd name="connsiteX0" fmla="*/ 1704 w 20656"/>
                  <a:gd name="connsiteY0" fmla="*/ 1704 h 20656"/>
                  <a:gd name="connsiteX1" fmla="*/ 20812 w 20656"/>
                  <a:gd name="connsiteY1" fmla="*/ 14408 h 20656"/>
                  <a:gd name="connsiteX2" fmla="*/ 25253 w 20656"/>
                  <a:gd name="connsiteY2" fmla="*/ 25460 h 2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656" h="20656">
                    <a:moveTo>
                      <a:pt x="1704" y="1704"/>
                    </a:moveTo>
                    <a:lnTo>
                      <a:pt x="20812" y="14408"/>
                    </a:lnTo>
                    <a:lnTo>
                      <a:pt x="25253" y="25460"/>
                    </a:lnTo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4" name="자유형: 도형 213">
                <a:extLst>
                  <a:ext uri="{FF2B5EF4-FFF2-40B4-BE49-F238E27FC236}">
                    <a16:creationId xmlns:a16="http://schemas.microsoft.com/office/drawing/2014/main" id="{648CC692-F719-4DB7-81DB-0A846530AB6D}"/>
                  </a:ext>
                </a:extLst>
              </p:cNvPr>
              <p:cNvSpPr/>
              <p:nvPr/>
            </p:nvSpPr>
            <p:spPr>
              <a:xfrm>
                <a:off x="7657991" y="5610799"/>
                <a:ext cx="113613" cy="92956"/>
              </a:xfrm>
              <a:custGeom>
                <a:avLst/>
                <a:gdLst>
                  <a:gd name="connsiteX0" fmla="*/ 15955 w 113613"/>
                  <a:gd name="connsiteY0" fmla="*/ 6461 h 92956"/>
                  <a:gd name="connsiteX1" fmla="*/ 7899 w 113613"/>
                  <a:gd name="connsiteY1" fmla="*/ 54902 h 92956"/>
                  <a:gd name="connsiteX2" fmla="*/ 74001 w 113613"/>
                  <a:gd name="connsiteY2" fmla="*/ 92394 h 92956"/>
                  <a:gd name="connsiteX3" fmla="*/ 116244 w 113613"/>
                  <a:gd name="connsiteY3" fmla="*/ 73906 h 92956"/>
                  <a:gd name="connsiteX4" fmla="*/ 101888 w 113613"/>
                  <a:gd name="connsiteY4" fmla="*/ 38066 h 92956"/>
                  <a:gd name="connsiteX5" fmla="*/ 15955 w 113613"/>
                  <a:gd name="connsiteY5" fmla="*/ 6461 h 9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613" h="92956">
                    <a:moveTo>
                      <a:pt x="15955" y="6461"/>
                    </a:moveTo>
                    <a:cubicBezTo>
                      <a:pt x="15955" y="6461"/>
                      <a:pt x="-9763" y="15963"/>
                      <a:pt x="7899" y="54902"/>
                    </a:cubicBezTo>
                    <a:cubicBezTo>
                      <a:pt x="7899" y="54902"/>
                      <a:pt x="32171" y="90845"/>
                      <a:pt x="74001" y="92394"/>
                    </a:cubicBezTo>
                    <a:cubicBezTo>
                      <a:pt x="74001" y="92394"/>
                      <a:pt x="103747" y="96629"/>
                      <a:pt x="116244" y="73906"/>
                    </a:cubicBezTo>
                    <a:cubicBezTo>
                      <a:pt x="116244" y="73906"/>
                      <a:pt x="116451" y="57071"/>
                      <a:pt x="101888" y="38066"/>
                    </a:cubicBezTo>
                    <a:cubicBezTo>
                      <a:pt x="84949" y="16067"/>
                      <a:pt x="42396" y="-8928"/>
                      <a:pt x="15955" y="6461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5" name="자유형: 도형 214">
                <a:extLst>
                  <a:ext uri="{FF2B5EF4-FFF2-40B4-BE49-F238E27FC236}">
                    <a16:creationId xmlns:a16="http://schemas.microsoft.com/office/drawing/2014/main" id="{0CDEC3B2-4412-4BB4-A9D5-97694D0DB702}"/>
                  </a:ext>
                </a:extLst>
              </p:cNvPr>
              <p:cNvSpPr/>
              <p:nvPr/>
            </p:nvSpPr>
            <p:spPr>
              <a:xfrm>
                <a:off x="7770881" y="5733295"/>
                <a:ext cx="113613" cy="92956"/>
              </a:xfrm>
              <a:custGeom>
                <a:avLst/>
                <a:gdLst>
                  <a:gd name="connsiteX0" fmla="*/ 15955 w 113613"/>
                  <a:gd name="connsiteY0" fmla="*/ 6461 h 92956"/>
                  <a:gd name="connsiteX1" fmla="*/ 7899 w 113613"/>
                  <a:gd name="connsiteY1" fmla="*/ 54902 h 92956"/>
                  <a:gd name="connsiteX2" fmla="*/ 74001 w 113613"/>
                  <a:gd name="connsiteY2" fmla="*/ 92394 h 92956"/>
                  <a:gd name="connsiteX3" fmla="*/ 116245 w 113613"/>
                  <a:gd name="connsiteY3" fmla="*/ 73906 h 92956"/>
                  <a:gd name="connsiteX4" fmla="*/ 101888 w 113613"/>
                  <a:gd name="connsiteY4" fmla="*/ 38066 h 92956"/>
                  <a:gd name="connsiteX5" fmla="*/ 15955 w 113613"/>
                  <a:gd name="connsiteY5" fmla="*/ 6461 h 9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613" h="92956">
                    <a:moveTo>
                      <a:pt x="15955" y="6461"/>
                    </a:moveTo>
                    <a:cubicBezTo>
                      <a:pt x="15955" y="6461"/>
                      <a:pt x="-9763" y="15963"/>
                      <a:pt x="7899" y="54902"/>
                    </a:cubicBezTo>
                    <a:cubicBezTo>
                      <a:pt x="7899" y="54902"/>
                      <a:pt x="32171" y="90845"/>
                      <a:pt x="74001" y="92394"/>
                    </a:cubicBezTo>
                    <a:cubicBezTo>
                      <a:pt x="74001" y="92394"/>
                      <a:pt x="103747" y="96629"/>
                      <a:pt x="116245" y="73906"/>
                    </a:cubicBezTo>
                    <a:cubicBezTo>
                      <a:pt x="116245" y="73906"/>
                      <a:pt x="116451" y="57071"/>
                      <a:pt x="101888" y="38066"/>
                    </a:cubicBezTo>
                    <a:cubicBezTo>
                      <a:pt x="84950" y="16067"/>
                      <a:pt x="42396" y="-8928"/>
                      <a:pt x="15955" y="6461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6" name="자유형: 도형 215">
                <a:extLst>
                  <a:ext uri="{FF2B5EF4-FFF2-40B4-BE49-F238E27FC236}">
                    <a16:creationId xmlns:a16="http://schemas.microsoft.com/office/drawing/2014/main" id="{ECA2EAFF-69BA-4830-9FD7-AADCCD7065CB}"/>
                  </a:ext>
                </a:extLst>
              </p:cNvPr>
              <p:cNvSpPr/>
              <p:nvPr/>
            </p:nvSpPr>
            <p:spPr>
              <a:xfrm>
                <a:off x="7879741" y="5691738"/>
                <a:ext cx="103285" cy="82628"/>
              </a:xfrm>
              <a:custGeom>
                <a:avLst/>
                <a:gdLst>
                  <a:gd name="connsiteX0" fmla="*/ 14822 w 103284"/>
                  <a:gd name="connsiteY0" fmla="*/ 6188 h 82627"/>
                  <a:gd name="connsiteX1" fmla="*/ 7385 w 103284"/>
                  <a:gd name="connsiteY1" fmla="*/ 50703 h 82627"/>
                  <a:gd name="connsiteX2" fmla="*/ 68116 w 103284"/>
                  <a:gd name="connsiteY2" fmla="*/ 85097 h 82627"/>
                  <a:gd name="connsiteX3" fmla="*/ 106952 w 103284"/>
                  <a:gd name="connsiteY3" fmla="*/ 68055 h 82627"/>
                  <a:gd name="connsiteX4" fmla="*/ 93731 w 103284"/>
                  <a:gd name="connsiteY4" fmla="*/ 35107 h 82627"/>
                  <a:gd name="connsiteX5" fmla="*/ 14718 w 103284"/>
                  <a:gd name="connsiteY5" fmla="*/ 6084 h 8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84" h="82627">
                    <a:moveTo>
                      <a:pt x="14822" y="6188"/>
                    </a:moveTo>
                    <a:cubicBezTo>
                      <a:pt x="14822" y="6188"/>
                      <a:pt x="-8831" y="14967"/>
                      <a:pt x="7385" y="50703"/>
                    </a:cubicBezTo>
                    <a:cubicBezTo>
                      <a:pt x="7385" y="50703"/>
                      <a:pt x="29695" y="83754"/>
                      <a:pt x="68116" y="85097"/>
                    </a:cubicBezTo>
                    <a:cubicBezTo>
                      <a:pt x="68116" y="85097"/>
                      <a:pt x="95487" y="89022"/>
                      <a:pt x="106952" y="68055"/>
                    </a:cubicBezTo>
                    <a:cubicBezTo>
                      <a:pt x="106952" y="68055"/>
                      <a:pt x="107158" y="52562"/>
                      <a:pt x="93731" y="35107"/>
                    </a:cubicBezTo>
                    <a:cubicBezTo>
                      <a:pt x="78238" y="14863"/>
                      <a:pt x="39093" y="-8066"/>
                      <a:pt x="14718" y="6084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7" name="자유형: 도형 216">
                <a:extLst>
                  <a:ext uri="{FF2B5EF4-FFF2-40B4-BE49-F238E27FC236}">
                    <a16:creationId xmlns:a16="http://schemas.microsoft.com/office/drawing/2014/main" id="{FE9E8D38-2D2E-49C7-9868-EFCF2E479752}"/>
                  </a:ext>
                </a:extLst>
              </p:cNvPr>
              <p:cNvSpPr/>
              <p:nvPr/>
            </p:nvSpPr>
            <p:spPr>
              <a:xfrm>
                <a:off x="7776467" y="5585184"/>
                <a:ext cx="103285" cy="82628"/>
              </a:xfrm>
              <a:custGeom>
                <a:avLst/>
                <a:gdLst>
                  <a:gd name="connsiteX0" fmla="*/ 14604 w 103284"/>
                  <a:gd name="connsiteY0" fmla="*/ 6152 h 82627"/>
                  <a:gd name="connsiteX1" fmla="*/ 7270 w 103284"/>
                  <a:gd name="connsiteY1" fmla="*/ 51184 h 82627"/>
                  <a:gd name="connsiteX2" fmla="*/ 66866 w 103284"/>
                  <a:gd name="connsiteY2" fmla="*/ 85991 h 82627"/>
                  <a:gd name="connsiteX3" fmla="*/ 104978 w 103284"/>
                  <a:gd name="connsiteY3" fmla="*/ 63578 h 82627"/>
                  <a:gd name="connsiteX4" fmla="*/ 92067 w 103284"/>
                  <a:gd name="connsiteY4" fmla="*/ 35485 h 82627"/>
                  <a:gd name="connsiteX5" fmla="*/ 14500 w 103284"/>
                  <a:gd name="connsiteY5" fmla="*/ 6152 h 8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84" h="82627">
                    <a:moveTo>
                      <a:pt x="14604" y="6152"/>
                    </a:moveTo>
                    <a:cubicBezTo>
                      <a:pt x="14604" y="6152"/>
                      <a:pt x="-8635" y="15035"/>
                      <a:pt x="7270" y="51184"/>
                    </a:cubicBezTo>
                    <a:cubicBezTo>
                      <a:pt x="7270" y="51184"/>
                      <a:pt x="29167" y="84648"/>
                      <a:pt x="66866" y="85991"/>
                    </a:cubicBezTo>
                    <a:cubicBezTo>
                      <a:pt x="66866" y="85991"/>
                      <a:pt x="100846" y="91465"/>
                      <a:pt x="104978" y="63578"/>
                    </a:cubicBezTo>
                    <a:cubicBezTo>
                      <a:pt x="104978" y="63578"/>
                      <a:pt x="105185" y="53147"/>
                      <a:pt x="92067" y="35485"/>
                    </a:cubicBezTo>
                    <a:cubicBezTo>
                      <a:pt x="76781" y="15035"/>
                      <a:pt x="38359" y="-8205"/>
                      <a:pt x="14500" y="6152"/>
                    </a:cubicBezTo>
                    <a:close/>
                  </a:path>
                </a:pathLst>
              </a:custGeom>
              <a:noFill/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8" name="자유형: 도형 217">
                <a:extLst>
                  <a:ext uri="{FF2B5EF4-FFF2-40B4-BE49-F238E27FC236}">
                    <a16:creationId xmlns:a16="http://schemas.microsoft.com/office/drawing/2014/main" id="{23F53DEE-31A9-40E1-98DF-6739C917D154}"/>
                  </a:ext>
                </a:extLst>
              </p:cNvPr>
              <p:cNvSpPr/>
              <p:nvPr/>
            </p:nvSpPr>
            <p:spPr>
              <a:xfrm>
                <a:off x="7700129" y="5656250"/>
                <a:ext cx="30985" cy="10328"/>
              </a:xfrm>
              <a:custGeom>
                <a:avLst/>
                <a:gdLst>
                  <a:gd name="connsiteX0" fmla="*/ 1704 w 30985"/>
                  <a:gd name="connsiteY0" fmla="*/ 10897 h 10328"/>
                  <a:gd name="connsiteX1" fmla="*/ 33309 w 30985"/>
                  <a:gd name="connsiteY1" fmla="*/ 1704 h 1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985" h="10328">
                    <a:moveTo>
                      <a:pt x="1704" y="10897"/>
                    </a:moveTo>
                    <a:lnTo>
                      <a:pt x="33309" y="1704"/>
                    </a:lnTo>
                  </a:path>
                </a:pathLst>
              </a:custGeom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19" name="자유형: 도형 218">
                <a:extLst>
                  <a:ext uri="{FF2B5EF4-FFF2-40B4-BE49-F238E27FC236}">
                    <a16:creationId xmlns:a16="http://schemas.microsoft.com/office/drawing/2014/main" id="{5F92783E-FDD4-408C-AAD2-B7C4097A65E3}"/>
                  </a:ext>
                </a:extLst>
              </p:cNvPr>
              <p:cNvSpPr/>
              <p:nvPr/>
            </p:nvSpPr>
            <p:spPr>
              <a:xfrm>
                <a:off x="7813226" y="5627640"/>
                <a:ext cx="30985" cy="10328"/>
              </a:xfrm>
              <a:custGeom>
                <a:avLst/>
                <a:gdLst>
                  <a:gd name="connsiteX0" fmla="*/ 1704 w 30985"/>
                  <a:gd name="connsiteY0" fmla="*/ 9451 h 10328"/>
                  <a:gd name="connsiteX1" fmla="*/ 29591 w 30985"/>
                  <a:gd name="connsiteY1" fmla="*/ 1704 h 1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985" h="10328">
                    <a:moveTo>
                      <a:pt x="1704" y="9451"/>
                    </a:moveTo>
                    <a:lnTo>
                      <a:pt x="29591" y="1704"/>
                    </a:lnTo>
                  </a:path>
                </a:pathLst>
              </a:custGeom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0" name="자유형: 도형 219">
                <a:extLst>
                  <a:ext uri="{FF2B5EF4-FFF2-40B4-BE49-F238E27FC236}">
                    <a16:creationId xmlns:a16="http://schemas.microsoft.com/office/drawing/2014/main" id="{08CBDF2B-FEFA-4333-8064-4B813AF8BDE6}"/>
                  </a:ext>
                </a:extLst>
              </p:cNvPr>
              <p:cNvSpPr/>
              <p:nvPr/>
            </p:nvSpPr>
            <p:spPr>
              <a:xfrm>
                <a:off x="7816944" y="5617002"/>
                <a:ext cx="20657" cy="30985"/>
              </a:xfrm>
              <a:custGeom>
                <a:avLst/>
                <a:gdLst>
                  <a:gd name="connsiteX0" fmla="*/ 1704 w 20656"/>
                  <a:gd name="connsiteY0" fmla="*/ 1704 h 30985"/>
                  <a:gd name="connsiteX1" fmla="*/ 25873 w 20656"/>
                  <a:gd name="connsiteY1" fmla="*/ 29591 h 3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656" h="30985">
                    <a:moveTo>
                      <a:pt x="1704" y="1704"/>
                    </a:moveTo>
                    <a:lnTo>
                      <a:pt x="25873" y="29591"/>
                    </a:lnTo>
                  </a:path>
                </a:pathLst>
              </a:custGeom>
              <a:ln w="2096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1" name="자유형: 도형 220">
                <a:extLst>
                  <a:ext uri="{FF2B5EF4-FFF2-40B4-BE49-F238E27FC236}">
                    <a16:creationId xmlns:a16="http://schemas.microsoft.com/office/drawing/2014/main" id="{F50EACFE-8FE7-42FE-A6EC-0605DEF454C2}"/>
                  </a:ext>
                </a:extLst>
              </p:cNvPr>
              <p:cNvSpPr/>
              <p:nvPr/>
            </p:nvSpPr>
            <p:spPr>
              <a:xfrm>
                <a:off x="6460479" y="4781609"/>
                <a:ext cx="134270" cy="681679"/>
              </a:xfrm>
              <a:custGeom>
                <a:avLst/>
                <a:gdLst>
                  <a:gd name="connsiteX0" fmla="*/ 1937 w 134270"/>
                  <a:gd name="connsiteY0" fmla="*/ 1937 h 681679"/>
                  <a:gd name="connsiteX1" fmla="*/ 138479 w 134270"/>
                  <a:gd name="connsiteY1" fmla="*/ 1937 h 681679"/>
                  <a:gd name="connsiteX2" fmla="*/ 138479 w 134270"/>
                  <a:gd name="connsiteY2" fmla="*/ 681344 h 681679"/>
                  <a:gd name="connsiteX3" fmla="*/ 1937 w 134270"/>
                  <a:gd name="connsiteY3" fmla="*/ 681344 h 68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70" h="681679">
                    <a:moveTo>
                      <a:pt x="1937" y="1937"/>
                    </a:moveTo>
                    <a:lnTo>
                      <a:pt x="138479" y="1937"/>
                    </a:lnTo>
                    <a:lnTo>
                      <a:pt x="138479" y="681344"/>
                    </a:lnTo>
                    <a:lnTo>
                      <a:pt x="1937" y="681344"/>
                    </a:lnTo>
                    <a:close/>
                  </a:path>
                </a:pathLst>
              </a:custGeom>
              <a:solidFill>
                <a:schemeClr val="bg1"/>
              </a:solidFill>
              <a:ln w="2381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2" name="자유형: 도형 221">
                <a:extLst>
                  <a:ext uri="{FF2B5EF4-FFF2-40B4-BE49-F238E27FC236}">
                    <a16:creationId xmlns:a16="http://schemas.microsoft.com/office/drawing/2014/main" id="{0358ADE3-C1FF-4B4A-BFBE-6D1208FB5181}"/>
                  </a:ext>
                </a:extLst>
              </p:cNvPr>
              <p:cNvSpPr/>
              <p:nvPr/>
            </p:nvSpPr>
            <p:spPr>
              <a:xfrm>
                <a:off x="6607453" y="4780783"/>
                <a:ext cx="134270" cy="330511"/>
              </a:xfrm>
              <a:custGeom>
                <a:avLst/>
                <a:gdLst>
                  <a:gd name="connsiteX0" fmla="*/ 1937 w 134270"/>
                  <a:gd name="connsiteY0" fmla="*/ 1937 h 330511"/>
                  <a:gd name="connsiteX1" fmla="*/ 137033 w 134270"/>
                  <a:gd name="connsiteY1" fmla="*/ 1937 h 330511"/>
                  <a:gd name="connsiteX2" fmla="*/ 137033 w 134270"/>
                  <a:gd name="connsiteY2" fmla="*/ 334307 h 330511"/>
                  <a:gd name="connsiteX3" fmla="*/ 1937 w 134270"/>
                  <a:gd name="connsiteY3" fmla="*/ 334307 h 33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70" h="330511">
                    <a:moveTo>
                      <a:pt x="1937" y="1937"/>
                    </a:moveTo>
                    <a:lnTo>
                      <a:pt x="137033" y="1937"/>
                    </a:lnTo>
                    <a:lnTo>
                      <a:pt x="137033" y="334307"/>
                    </a:lnTo>
                    <a:lnTo>
                      <a:pt x="1937" y="334307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3" name="자유형: 도형 222">
                <a:extLst>
                  <a:ext uri="{FF2B5EF4-FFF2-40B4-BE49-F238E27FC236}">
                    <a16:creationId xmlns:a16="http://schemas.microsoft.com/office/drawing/2014/main" id="{82267959-EED4-4C3C-A12A-12B5C4F6D64F}"/>
                  </a:ext>
                </a:extLst>
              </p:cNvPr>
              <p:cNvSpPr/>
              <p:nvPr/>
            </p:nvSpPr>
            <p:spPr>
              <a:xfrm>
                <a:off x="6607453" y="5127097"/>
                <a:ext cx="134270" cy="330511"/>
              </a:xfrm>
              <a:custGeom>
                <a:avLst/>
                <a:gdLst>
                  <a:gd name="connsiteX0" fmla="*/ 1937 w 134270"/>
                  <a:gd name="connsiteY0" fmla="*/ 1937 h 330511"/>
                  <a:gd name="connsiteX1" fmla="*/ 137033 w 134270"/>
                  <a:gd name="connsiteY1" fmla="*/ 1937 h 330511"/>
                  <a:gd name="connsiteX2" fmla="*/ 137033 w 134270"/>
                  <a:gd name="connsiteY2" fmla="*/ 334307 h 330511"/>
                  <a:gd name="connsiteX3" fmla="*/ 1937 w 134270"/>
                  <a:gd name="connsiteY3" fmla="*/ 334307 h 33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70" h="330511">
                    <a:moveTo>
                      <a:pt x="1937" y="1937"/>
                    </a:moveTo>
                    <a:lnTo>
                      <a:pt x="137033" y="1937"/>
                    </a:lnTo>
                    <a:lnTo>
                      <a:pt x="137033" y="334307"/>
                    </a:lnTo>
                    <a:lnTo>
                      <a:pt x="1937" y="334307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4" name="자유형: 도형 223">
                <a:extLst>
                  <a:ext uri="{FF2B5EF4-FFF2-40B4-BE49-F238E27FC236}">
                    <a16:creationId xmlns:a16="http://schemas.microsoft.com/office/drawing/2014/main" id="{2C11668F-E6FF-4376-A68B-34869EBB9E78}"/>
                  </a:ext>
                </a:extLst>
              </p:cNvPr>
              <p:cNvSpPr/>
              <p:nvPr/>
            </p:nvSpPr>
            <p:spPr>
              <a:xfrm>
                <a:off x="6477392" y="4854192"/>
                <a:ext cx="113613" cy="154927"/>
              </a:xfrm>
              <a:custGeom>
                <a:avLst/>
                <a:gdLst>
                  <a:gd name="connsiteX0" fmla="*/ 57013 w 113613"/>
                  <a:gd name="connsiteY0" fmla="*/ 7746 h 154927"/>
                  <a:gd name="connsiteX1" fmla="*/ 46685 w 113613"/>
                  <a:gd name="connsiteY1" fmla="*/ 25615 h 154927"/>
                  <a:gd name="connsiteX2" fmla="*/ 52572 w 113613"/>
                  <a:gd name="connsiteY2" fmla="*/ 25615 h 154927"/>
                  <a:gd name="connsiteX3" fmla="*/ 52572 w 113613"/>
                  <a:gd name="connsiteY3" fmla="*/ 116505 h 154927"/>
                  <a:gd name="connsiteX4" fmla="*/ 21070 w 113613"/>
                  <a:gd name="connsiteY4" fmla="*/ 98327 h 154927"/>
                  <a:gd name="connsiteX5" fmla="*/ 21070 w 113613"/>
                  <a:gd name="connsiteY5" fmla="*/ 78290 h 154927"/>
                  <a:gd name="connsiteX6" fmla="*/ 25511 w 113613"/>
                  <a:gd name="connsiteY6" fmla="*/ 70543 h 154927"/>
                  <a:gd name="connsiteX7" fmla="*/ 16629 w 113613"/>
                  <a:gd name="connsiteY7" fmla="*/ 61661 h 154927"/>
                  <a:gd name="connsiteX8" fmla="*/ 7746 w 113613"/>
                  <a:gd name="connsiteY8" fmla="*/ 70543 h 154927"/>
                  <a:gd name="connsiteX9" fmla="*/ 12188 w 113613"/>
                  <a:gd name="connsiteY9" fmla="*/ 78290 h 154927"/>
                  <a:gd name="connsiteX10" fmla="*/ 12188 w 113613"/>
                  <a:gd name="connsiteY10" fmla="*/ 100909 h 154927"/>
                  <a:gd name="connsiteX11" fmla="*/ 14460 w 113613"/>
                  <a:gd name="connsiteY11" fmla="*/ 104731 h 154927"/>
                  <a:gd name="connsiteX12" fmla="*/ 52675 w 113613"/>
                  <a:gd name="connsiteY12" fmla="*/ 126834 h 154927"/>
                  <a:gd name="connsiteX13" fmla="*/ 52675 w 113613"/>
                  <a:gd name="connsiteY13" fmla="*/ 137782 h 154927"/>
                  <a:gd name="connsiteX14" fmla="*/ 48234 w 113613"/>
                  <a:gd name="connsiteY14" fmla="*/ 145528 h 154927"/>
                  <a:gd name="connsiteX15" fmla="*/ 57117 w 113613"/>
                  <a:gd name="connsiteY15" fmla="*/ 154411 h 154927"/>
                  <a:gd name="connsiteX16" fmla="*/ 65999 w 113613"/>
                  <a:gd name="connsiteY16" fmla="*/ 145528 h 154927"/>
                  <a:gd name="connsiteX17" fmla="*/ 61558 w 113613"/>
                  <a:gd name="connsiteY17" fmla="*/ 137782 h 154927"/>
                  <a:gd name="connsiteX18" fmla="*/ 61558 w 113613"/>
                  <a:gd name="connsiteY18" fmla="*/ 97707 h 154927"/>
                  <a:gd name="connsiteX19" fmla="*/ 99773 w 113613"/>
                  <a:gd name="connsiteY19" fmla="*/ 75604 h 154927"/>
                  <a:gd name="connsiteX20" fmla="*/ 102045 w 113613"/>
                  <a:gd name="connsiteY20" fmla="*/ 71783 h 154927"/>
                  <a:gd name="connsiteX21" fmla="*/ 102045 w 113613"/>
                  <a:gd name="connsiteY21" fmla="*/ 46581 h 154927"/>
                  <a:gd name="connsiteX22" fmla="*/ 106487 w 113613"/>
                  <a:gd name="connsiteY22" fmla="*/ 41830 h 154927"/>
                  <a:gd name="connsiteX23" fmla="*/ 106487 w 113613"/>
                  <a:gd name="connsiteY23" fmla="*/ 33464 h 154927"/>
                  <a:gd name="connsiteX24" fmla="*/ 101736 w 113613"/>
                  <a:gd name="connsiteY24" fmla="*/ 28713 h 154927"/>
                  <a:gd name="connsiteX25" fmla="*/ 93370 w 113613"/>
                  <a:gd name="connsiteY25" fmla="*/ 28713 h 154927"/>
                  <a:gd name="connsiteX26" fmla="*/ 88618 w 113613"/>
                  <a:gd name="connsiteY26" fmla="*/ 33464 h 154927"/>
                  <a:gd name="connsiteX27" fmla="*/ 88618 w 113613"/>
                  <a:gd name="connsiteY27" fmla="*/ 41830 h 154927"/>
                  <a:gd name="connsiteX28" fmla="*/ 93060 w 113613"/>
                  <a:gd name="connsiteY28" fmla="*/ 46581 h 154927"/>
                  <a:gd name="connsiteX29" fmla="*/ 93060 w 113613"/>
                  <a:gd name="connsiteY29" fmla="*/ 69201 h 154927"/>
                  <a:gd name="connsiteX30" fmla="*/ 61558 w 113613"/>
                  <a:gd name="connsiteY30" fmla="*/ 87379 h 154927"/>
                  <a:gd name="connsiteX31" fmla="*/ 61558 w 113613"/>
                  <a:gd name="connsiteY31" fmla="*/ 25615 h 154927"/>
                  <a:gd name="connsiteX32" fmla="*/ 67445 w 113613"/>
                  <a:gd name="connsiteY32" fmla="*/ 25615 h 154927"/>
                  <a:gd name="connsiteX33" fmla="*/ 57117 w 113613"/>
                  <a:gd name="connsiteY33" fmla="*/ 7746 h 15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3613" h="154927">
                    <a:moveTo>
                      <a:pt x="57013" y="7746"/>
                    </a:moveTo>
                    <a:lnTo>
                      <a:pt x="46685" y="25615"/>
                    </a:lnTo>
                    <a:lnTo>
                      <a:pt x="52572" y="25615"/>
                    </a:lnTo>
                    <a:lnTo>
                      <a:pt x="52572" y="116505"/>
                    </a:lnTo>
                    <a:lnTo>
                      <a:pt x="21070" y="98327"/>
                    </a:lnTo>
                    <a:lnTo>
                      <a:pt x="21070" y="78290"/>
                    </a:lnTo>
                    <a:cubicBezTo>
                      <a:pt x="23859" y="76741"/>
                      <a:pt x="25511" y="73745"/>
                      <a:pt x="25511" y="70543"/>
                    </a:cubicBezTo>
                    <a:cubicBezTo>
                      <a:pt x="25511" y="65586"/>
                      <a:pt x="21483" y="61661"/>
                      <a:pt x="16629" y="61661"/>
                    </a:cubicBezTo>
                    <a:cubicBezTo>
                      <a:pt x="11671" y="61661"/>
                      <a:pt x="7746" y="65689"/>
                      <a:pt x="7746" y="70543"/>
                    </a:cubicBezTo>
                    <a:cubicBezTo>
                      <a:pt x="7746" y="73745"/>
                      <a:pt x="9399" y="76637"/>
                      <a:pt x="12188" y="78290"/>
                    </a:cubicBezTo>
                    <a:lnTo>
                      <a:pt x="12188" y="100909"/>
                    </a:lnTo>
                    <a:cubicBezTo>
                      <a:pt x="12188" y="102458"/>
                      <a:pt x="13014" y="104008"/>
                      <a:pt x="14460" y="104731"/>
                    </a:cubicBezTo>
                    <a:lnTo>
                      <a:pt x="52675" y="126834"/>
                    </a:lnTo>
                    <a:lnTo>
                      <a:pt x="52675" y="137782"/>
                    </a:lnTo>
                    <a:cubicBezTo>
                      <a:pt x="49887" y="139331"/>
                      <a:pt x="48234" y="142326"/>
                      <a:pt x="48234" y="145528"/>
                    </a:cubicBezTo>
                    <a:cubicBezTo>
                      <a:pt x="48234" y="150486"/>
                      <a:pt x="52262" y="154411"/>
                      <a:pt x="57117" y="154411"/>
                    </a:cubicBezTo>
                    <a:cubicBezTo>
                      <a:pt x="62074" y="154411"/>
                      <a:pt x="65999" y="150383"/>
                      <a:pt x="65999" y="145528"/>
                    </a:cubicBezTo>
                    <a:cubicBezTo>
                      <a:pt x="65999" y="142326"/>
                      <a:pt x="64243" y="139434"/>
                      <a:pt x="61558" y="137782"/>
                    </a:cubicBezTo>
                    <a:lnTo>
                      <a:pt x="61558" y="97707"/>
                    </a:lnTo>
                    <a:lnTo>
                      <a:pt x="99773" y="75604"/>
                    </a:lnTo>
                    <a:cubicBezTo>
                      <a:pt x="101116" y="74778"/>
                      <a:pt x="102045" y="73332"/>
                      <a:pt x="102045" y="71783"/>
                    </a:cubicBezTo>
                    <a:lnTo>
                      <a:pt x="102045" y="46581"/>
                    </a:lnTo>
                    <a:cubicBezTo>
                      <a:pt x="104524" y="46478"/>
                      <a:pt x="106487" y="44412"/>
                      <a:pt x="106487" y="41830"/>
                    </a:cubicBezTo>
                    <a:lnTo>
                      <a:pt x="106487" y="33464"/>
                    </a:lnTo>
                    <a:cubicBezTo>
                      <a:pt x="106487" y="30882"/>
                      <a:pt x="104318" y="28713"/>
                      <a:pt x="101736" y="28713"/>
                    </a:cubicBezTo>
                    <a:lnTo>
                      <a:pt x="93370" y="28713"/>
                    </a:lnTo>
                    <a:cubicBezTo>
                      <a:pt x="90787" y="28713"/>
                      <a:pt x="88618" y="30882"/>
                      <a:pt x="88618" y="33464"/>
                    </a:cubicBezTo>
                    <a:lnTo>
                      <a:pt x="88618" y="41830"/>
                    </a:lnTo>
                    <a:cubicBezTo>
                      <a:pt x="88618" y="44412"/>
                      <a:pt x="90581" y="46375"/>
                      <a:pt x="93060" y="46581"/>
                    </a:cubicBezTo>
                    <a:lnTo>
                      <a:pt x="93060" y="69201"/>
                    </a:lnTo>
                    <a:lnTo>
                      <a:pt x="61558" y="87379"/>
                    </a:lnTo>
                    <a:lnTo>
                      <a:pt x="61558" y="25615"/>
                    </a:lnTo>
                    <a:lnTo>
                      <a:pt x="67445" y="25615"/>
                    </a:lnTo>
                    <a:lnTo>
                      <a:pt x="57117" y="7746"/>
                    </a:lnTo>
                    <a:close/>
                  </a:path>
                </a:pathLst>
              </a:custGeom>
              <a:solidFill>
                <a:srgbClr val="04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5" name="자유형: 도형 224">
                <a:extLst>
                  <a:ext uri="{FF2B5EF4-FFF2-40B4-BE49-F238E27FC236}">
                    <a16:creationId xmlns:a16="http://schemas.microsoft.com/office/drawing/2014/main" id="{B8954405-B954-4BB5-840E-FEFFED250CE2}"/>
                  </a:ext>
                </a:extLst>
              </p:cNvPr>
              <p:cNvSpPr/>
              <p:nvPr/>
            </p:nvSpPr>
            <p:spPr>
              <a:xfrm>
                <a:off x="6865005" y="4937219"/>
                <a:ext cx="41314" cy="41314"/>
              </a:xfrm>
              <a:custGeom>
                <a:avLst/>
                <a:gdLst>
                  <a:gd name="connsiteX0" fmla="*/ 18193 w 41313"/>
                  <a:gd name="connsiteY0" fmla="*/ 40399 h 41313"/>
                  <a:gd name="connsiteX1" fmla="*/ 30587 w 41313"/>
                  <a:gd name="connsiteY1" fmla="*/ 40399 h 41313"/>
                  <a:gd name="connsiteX2" fmla="*/ 40399 w 41313"/>
                  <a:gd name="connsiteY2" fmla="*/ 30587 h 41313"/>
                  <a:gd name="connsiteX3" fmla="*/ 40399 w 41313"/>
                  <a:gd name="connsiteY3" fmla="*/ 18193 h 41313"/>
                  <a:gd name="connsiteX4" fmla="*/ 30587 w 41313"/>
                  <a:gd name="connsiteY4" fmla="*/ 8381 h 41313"/>
                  <a:gd name="connsiteX5" fmla="*/ 18193 w 41313"/>
                  <a:gd name="connsiteY5" fmla="*/ 8381 h 41313"/>
                  <a:gd name="connsiteX6" fmla="*/ 8381 w 41313"/>
                  <a:gd name="connsiteY6" fmla="*/ 18193 h 41313"/>
                  <a:gd name="connsiteX7" fmla="*/ 8381 w 41313"/>
                  <a:gd name="connsiteY7" fmla="*/ 30587 h 41313"/>
                  <a:gd name="connsiteX8" fmla="*/ 18193 w 41313"/>
                  <a:gd name="connsiteY8" fmla="*/ 40399 h 41313"/>
                  <a:gd name="connsiteX9" fmla="*/ 16437 w 41313"/>
                  <a:gd name="connsiteY9" fmla="*/ 18090 h 41313"/>
                  <a:gd name="connsiteX10" fmla="*/ 18296 w 41313"/>
                  <a:gd name="connsiteY10" fmla="*/ 16231 h 41313"/>
                  <a:gd name="connsiteX11" fmla="*/ 30690 w 41313"/>
                  <a:gd name="connsiteY11" fmla="*/ 16231 h 41313"/>
                  <a:gd name="connsiteX12" fmla="*/ 32550 w 41313"/>
                  <a:gd name="connsiteY12" fmla="*/ 18090 h 41313"/>
                  <a:gd name="connsiteX13" fmla="*/ 32550 w 41313"/>
                  <a:gd name="connsiteY13" fmla="*/ 30484 h 41313"/>
                  <a:gd name="connsiteX14" fmla="*/ 30690 w 41313"/>
                  <a:gd name="connsiteY14" fmla="*/ 32343 h 41313"/>
                  <a:gd name="connsiteX15" fmla="*/ 18296 w 41313"/>
                  <a:gd name="connsiteY15" fmla="*/ 32343 h 41313"/>
                  <a:gd name="connsiteX16" fmla="*/ 16437 w 41313"/>
                  <a:gd name="connsiteY16" fmla="*/ 30484 h 41313"/>
                  <a:gd name="connsiteX17" fmla="*/ 16437 w 41313"/>
                  <a:gd name="connsiteY17" fmla="*/ 18090 h 4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313" h="41313">
                    <a:moveTo>
                      <a:pt x="18193" y="40399"/>
                    </a:moveTo>
                    <a:lnTo>
                      <a:pt x="30587" y="40399"/>
                    </a:lnTo>
                    <a:cubicBezTo>
                      <a:pt x="36061" y="40399"/>
                      <a:pt x="40399" y="35958"/>
                      <a:pt x="40399" y="30587"/>
                    </a:cubicBezTo>
                    <a:lnTo>
                      <a:pt x="40399" y="18193"/>
                    </a:lnTo>
                    <a:cubicBezTo>
                      <a:pt x="40399" y="12719"/>
                      <a:pt x="35958" y="8381"/>
                      <a:pt x="30587" y="8381"/>
                    </a:cubicBezTo>
                    <a:lnTo>
                      <a:pt x="18193" y="8381"/>
                    </a:lnTo>
                    <a:cubicBezTo>
                      <a:pt x="12719" y="8381"/>
                      <a:pt x="8381" y="12822"/>
                      <a:pt x="8381" y="18193"/>
                    </a:cubicBezTo>
                    <a:lnTo>
                      <a:pt x="8381" y="30587"/>
                    </a:lnTo>
                    <a:cubicBezTo>
                      <a:pt x="8381" y="36061"/>
                      <a:pt x="12822" y="40399"/>
                      <a:pt x="18193" y="40399"/>
                    </a:cubicBezTo>
                    <a:close/>
                    <a:moveTo>
                      <a:pt x="16437" y="18090"/>
                    </a:moveTo>
                    <a:cubicBezTo>
                      <a:pt x="16437" y="17057"/>
                      <a:pt x="17263" y="16231"/>
                      <a:pt x="18296" y="16231"/>
                    </a:cubicBezTo>
                    <a:lnTo>
                      <a:pt x="30690" y="16231"/>
                    </a:lnTo>
                    <a:cubicBezTo>
                      <a:pt x="31723" y="16231"/>
                      <a:pt x="32550" y="17057"/>
                      <a:pt x="32550" y="18090"/>
                    </a:cubicBezTo>
                    <a:lnTo>
                      <a:pt x="32550" y="30484"/>
                    </a:lnTo>
                    <a:cubicBezTo>
                      <a:pt x="32550" y="31517"/>
                      <a:pt x="31723" y="32343"/>
                      <a:pt x="30690" y="32343"/>
                    </a:cubicBezTo>
                    <a:lnTo>
                      <a:pt x="18296" y="32343"/>
                    </a:lnTo>
                    <a:cubicBezTo>
                      <a:pt x="17263" y="32343"/>
                      <a:pt x="16437" y="31517"/>
                      <a:pt x="16437" y="30484"/>
                    </a:cubicBezTo>
                    <a:lnTo>
                      <a:pt x="16437" y="18090"/>
                    </a:lnTo>
                    <a:close/>
                  </a:path>
                </a:pathLst>
              </a:custGeom>
              <a:solidFill>
                <a:srgbClr val="040000"/>
              </a:solidFill>
              <a:ln w="103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6" name="자유형: 도형 225">
                <a:extLst>
                  <a:ext uri="{FF2B5EF4-FFF2-40B4-BE49-F238E27FC236}">
                    <a16:creationId xmlns:a16="http://schemas.microsoft.com/office/drawing/2014/main" id="{8680C240-42B5-404E-AFE5-9FE7699CC025}"/>
                  </a:ext>
                </a:extLst>
              </p:cNvPr>
              <p:cNvSpPr/>
              <p:nvPr/>
            </p:nvSpPr>
            <p:spPr>
              <a:xfrm>
                <a:off x="6865005" y="4872975"/>
                <a:ext cx="41314" cy="41314"/>
              </a:xfrm>
              <a:custGeom>
                <a:avLst/>
                <a:gdLst>
                  <a:gd name="connsiteX0" fmla="*/ 18193 w 41313"/>
                  <a:gd name="connsiteY0" fmla="*/ 40399 h 41313"/>
                  <a:gd name="connsiteX1" fmla="*/ 30587 w 41313"/>
                  <a:gd name="connsiteY1" fmla="*/ 40399 h 41313"/>
                  <a:gd name="connsiteX2" fmla="*/ 40399 w 41313"/>
                  <a:gd name="connsiteY2" fmla="*/ 30587 h 41313"/>
                  <a:gd name="connsiteX3" fmla="*/ 40399 w 41313"/>
                  <a:gd name="connsiteY3" fmla="*/ 18193 h 41313"/>
                  <a:gd name="connsiteX4" fmla="*/ 30587 w 41313"/>
                  <a:gd name="connsiteY4" fmla="*/ 8381 h 41313"/>
                  <a:gd name="connsiteX5" fmla="*/ 18193 w 41313"/>
                  <a:gd name="connsiteY5" fmla="*/ 8381 h 41313"/>
                  <a:gd name="connsiteX6" fmla="*/ 8381 w 41313"/>
                  <a:gd name="connsiteY6" fmla="*/ 18193 h 41313"/>
                  <a:gd name="connsiteX7" fmla="*/ 8381 w 41313"/>
                  <a:gd name="connsiteY7" fmla="*/ 30587 h 41313"/>
                  <a:gd name="connsiteX8" fmla="*/ 18193 w 41313"/>
                  <a:gd name="connsiteY8" fmla="*/ 40399 h 41313"/>
                  <a:gd name="connsiteX9" fmla="*/ 16437 w 41313"/>
                  <a:gd name="connsiteY9" fmla="*/ 18090 h 41313"/>
                  <a:gd name="connsiteX10" fmla="*/ 18296 w 41313"/>
                  <a:gd name="connsiteY10" fmla="*/ 16231 h 41313"/>
                  <a:gd name="connsiteX11" fmla="*/ 30690 w 41313"/>
                  <a:gd name="connsiteY11" fmla="*/ 16231 h 41313"/>
                  <a:gd name="connsiteX12" fmla="*/ 32550 w 41313"/>
                  <a:gd name="connsiteY12" fmla="*/ 18090 h 41313"/>
                  <a:gd name="connsiteX13" fmla="*/ 32550 w 41313"/>
                  <a:gd name="connsiteY13" fmla="*/ 30484 h 41313"/>
                  <a:gd name="connsiteX14" fmla="*/ 30690 w 41313"/>
                  <a:gd name="connsiteY14" fmla="*/ 32343 h 41313"/>
                  <a:gd name="connsiteX15" fmla="*/ 18296 w 41313"/>
                  <a:gd name="connsiteY15" fmla="*/ 32343 h 41313"/>
                  <a:gd name="connsiteX16" fmla="*/ 16437 w 41313"/>
                  <a:gd name="connsiteY16" fmla="*/ 30484 h 41313"/>
                  <a:gd name="connsiteX17" fmla="*/ 16437 w 41313"/>
                  <a:gd name="connsiteY17" fmla="*/ 18090 h 4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313" h="41313">
                    <a:moveTo>
                      <a:pt x="18193" y="40399"/>
                    </a:moveTo>
                    <a:lnTo>
                      <a:pt x="30587" y="40399"/>
                    </a:lnTo>
                    <a:cubicBezTo>
                      <a:pt x="36061" y="40399"/>
                      <a:pt x="40399" y="35958"/>
                      <a:pt x="40399" y="30587"/>
                    </a:cubicBezTo>
                    <a:lnTo>
                      <a:pt x="40399" y="18193"/>
                    </a:lnTo>
                    <a:cubicBezTo>
                      <a:pt x="40399" y="12719"/>
                      <a:pt x="35958" y="8381"/>
                      <a:pt x="30587" y="8381"/>
                    </a:cubicBezTo>
                    <a:lnTo>
                      <a:pt x="18193" y="8381"/>
                    </a:lnTo>
                    <a:cubicBezTo>
                      <a:pt x="12719" y="8381"/>
                      <a:pt x="8381" y="12822"/>
                      <a:pt x="8381" y="18193"/>
                    </a:cubicBezTo>
                    <a:lnTo>
                      <a:pt x="8381" y="30587"/>
                    </a:lnTo>
                    <a:cubicBezTo>
                      <a:pt x="8381" y="36061"/>
                      <a:pt x="12822" y="40399"/>
                      <a:pt x="18193" y="40399"/>
                    </a:cubicBezTo>
                    <a:close/>
                    <a:moveTo>
                      <a:pt x="16437" y="18090"/>
                    </a:moveTo>
                    <a:cubicBezTo>
                      <a:pt x="16437" y="17057"/>
                      <a:pt x="17263" y="16231"/>
                      <a:pt x="18296" y="16231"/>
                    </a:cubicBezTo>
                    <a:lnTo>
                      <a:pt x="30690" y="16231"/>
                    </a:lnTo>
                    <a:cubicBezTo>
                      <a:pt x="31723" y="16231"/>
                      <a:pt x="32550" y="17057"/>
                      <a:pt x="32550" y="18090"/>
                    </a:cubicBezTo>
                    <a:lnTo>
                      <a:pt x="32550" y="30484"/>
                    </a:lnTo>
                    <a:cubicBezTo>
                      <a:pt x="32550" y="31517"/>
                      <a:pt x="31723" y="32343"/>
                      <a:pt x="30690" y="32343"/>
                    </a:cubicBezTo>
                    <a:lnTo>
                      <a:pt x="18296" y="32343"/>
                    </a:lnTo>
                    <a:cubicBezTo>
                      <a:pt x="17263" y="32343"/>
                      <a:pt x="16437" y="31517"/>
                      <a:pt x="16437" y="30484"/>
                    </a:cubicBezTo>
                    <a:lnTo>
                      <a:pt x="16437" y="18090"/>
                    </a:lnTo>
                    <a:close/>
                  </a:path>
                </a:pathLst>
              </a:custGeom>
              <a:solidFill>
                <a:srgbClr val="040000"/>
              </a:solidFill>
              <a:ln w="103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7" name="자유형: 도형 226">
                <a:extLst>
                  <a:ext uri="{FF2B5EF4-FFF2-40B4-BE49-F238E27FC236}">
                    <a16:creationId xmlns:a16="http://schemas.microsoft.com/office/drawing/2014/main" id="{51A6E5AA-60D8-422B-ACE1-E074B07D3CAC}"/>
                  </a:ext>
                </a:extLst>
              </p:cNvPr>
              <p:cNvSpPr/>
              <p:nvPr/>
            </p:nvSpPr>
            <p:spPr>
              <a:xfrm>
                <a:off x="6800658" y="4812657"/>
                <a:ext cx="516424" cy="227226"/>
              </a:xfrm>
              <a:custGeom>
                <a:avLst/>
                <a:gdLst>
                  <a:gd name="connsiteX0" fmla="*/ 24390 w 516423"/>
                  <a:gd name="connsiteY0" fmla="*/ 189129 h 227226"/>
                  <a:gd name="connsiteX1" fmla="*/ 133046 w 516423"/>
                  <a:gd name="connsiteY1" fmla="*/ 189129 h 227226"/>
                  <a:gd name="connsiteX2" fmla="*/ 133046 w 516423"/>
                  <a:gd name="connsiteY2" fmla="*/ 197186 h 227226"/>
                  <a:gd name="connsiteX3" fmla="*/ 137074 w 516423"/>
                  <a:gd name="connsiteY3" fmla="*/ 201214 h 227226"/>
                  <a:gd name="connsiteX4" fmla="*/ 169195 w 516423"/>
                  <a:gd name="connsiteY4" fmla="*/ 201214 h 227226"/>
                  <a:gd name="connsiteX5" fmla="*/ 169195 w 516423"/>
                  <a:gd name="connsiteY5" fmla="*/ 206171 h 227226"/>
                  <a:gd name="connsiteX6" fmla="*/ 184378 w 516423"/>
                  <a:gd name="connsiteY6" fmla="*/ 221354 h 227226"/>
                  <a:gd name="connsiteX7" fmla="*/ 474402 w 516423"/>
                  <a:gd name="connsiteY7" fmla="*/ 221354 h 227226"/>
                  <a:gd name="connsiteX8" fmla="*/ 491237 w 516423"/>
                  <a:gd name="connsiteY8" fmla="*/ 214331 h 227226"/>
                  <a:gd name="connsiteX9" fmla="*/ 507763 w 516423"/>
                  <a:gd name="connsiteY9" fmla="*/ 197805 h 227226"/>
                  <a:gd name="connsiteX10" fmla="*/ 514683 w 516423"/>
                  <a:gd name="connsiteY10" fmla="*/ 180970 h 227226"/>
                  <a:gd name="connsiteX11" fmla="*/ 514683 w 516423"/>
                  <a:gd name="connsiteY11" fmla="*/ 48662 h 227226"/>
                  <a:gd name="connsiteX12" fmla="*/ 507660 w 516423"/>
                  <a:gd name="connsiteY12" fmla="*/ 31827 h 227226"/>
                  <a:gd name="connsiteX13" fmla="*/ 491134 w 516423"/>
                  <a:gd name="connsiteY13" fmla="*/ 15301 h 227226"/>
                  <a:gd name="connsiteX14" fmla="*/ 474299 w 516423"/>
                  <a:gd name="connsiteY14" fmla="*/ 8381 h 227226"/>
                  <a:gd name="connsiteX15" fmla="*/ 184275 w 516423"/>
                  <a:gd name="connsiteY15" fmla="*/ 8381 h 227226"/>
                  <a:gd name="connsiteX16" fmla="*/ 169092 w 516423"/>
                  <a:gd name="connsiteY16" fmla="*/ 23564 h 227226"/>
                  <a:gd name="connsiteX17" fmla="*/ 169092 w 516423"/>
                  <a:gd name="connsiteY17" fmla="*/ 28521 h 227226"/>
                  <a:gd name="connsiteX18" fmla="*/ 136971 w 516423"/>
                  <a:gd name="connsiteY18" fmla="*/ 28521 h 227226"/>
                  <a:gd name="connsiteX19" fmla="*/ 132943 w 516423"/>
                  <a:gd name="connsiteY19" fmla="*/ 32550 h 227226"/>
                  <a:gd name="connsiteX20" fmla="*/ 132943 w 516423"/>
                  <a:gd name="connsiteY20" fmla="*/ 40606 h 227226"/>
                  <a:gd name="connsiteX21" fmla="*/ 24287 w 516423"/>
                  <a:gd name="connsiteY21" fmla="*/ 40606 h 227226"/>
                  <a:gd name="connsiteX22" fmla="*/ 8381 w 516423"/>
                  <a:gd name="connsiteY22" fmla="*/ 56512 h 227226"/>
                  <a:gd name="connsiteX23" fmla="*/ 8381 w 516423"/>
                  <a:gd name="connsiteY23" fmla="*/ 173327 h 227226"/>
                  <a:gd name="connsiteX24" fmla="*/ 24390 w 516423"/>
                  <a:gd name="connsiteY24" fmla="*/ 189233 h 227226"/>
                  <a:gd name="connsiteX25" fmla="*/ 213298 w 516423"/>
                  <a:gd name="connsiteY25" fmla="*/ 16334 h 227226"/>
                  <a:gd name="connsiteX26" fmla="*/ 474299 w 516423"/>
                  <a:gd name="connsiteY26" fmla="*/ 16334 h 227226"/>
                  <a:gd name="connsiteX27" fmla="*/ 485454 w 516423"/>
                  <a:gd name="connsiteY27" fmla="*/ 20878 h 227226"/>
                  <a:gd name="connsiteX28" fmla="*/ 501979 w 516423"/>
                  <a:gd name="connsiteY28" fmla="*/ 37404 h 227226"/>
                  <a:gd name="connsiteX29" fmla="*/ 506627 w 516423"/>
                  <a:gd name="connsiteY29" fmla="*/ 48559 h 227226"/>
                  <a:gd name="connsiteX30" fmla="*/ 506627 w 516423"/>
                  <a:gd name="connsiteY30" fmla="*/ 180867 h 227226"/>
                  <a:gd name="connsiteX31" fmla="*/ 502082 w 516423"/>
                  <a:gd name="connsiteY31" fmla="*/ 192021 h 227226"/>
                  <a:gd name="connsiteX32" fmla="*/ 485557 w 516423"/>
                  <a:gd name="connsiteY32" fmla="*/ 208547 h 227226"/>
                  <a:gd name="connsiteX33" fmla="*/ 474402 w 516423"/>
                  <a:gd name="connsiteY33" fmla="*/ 213195 h 227226"/>
                  <a:gd name="connsiteX34" fmla="*/ 213401 w 516423"/>
                  <a:gd name="connsiteY34" fmla="*/ 213195 h 227226"/>
                  <a:gd name="connsiteX35" fmla="*/ 213401 w 516423"/>
                  <a:gd name="connsiteY35" fmla="*/ 16334 h 227226"/>
                  <a:gd name="connsiteX36" fmla="*/ 177148 w 516423"/>
                  <a:gd name="connsiteY36" fmla="*/ 23461 h 227226"/>
                  <a:gd name="connsiteX37" fmla="*/ 184275 w 516423"/>
                  <a:gd name="connsiteY37" fmla="*/ 16334 h 227226"/>
                  <a:gd name="connsiteX38" fmla="*/ 205242 w 516423"/>
                  <a:gd name="connsiteY38" fmla="*/ 16334 h 227226"/>
                  <a:gd name="connsiteX39" fmla="*/ 205242 w 516423"/>
                  <a:gd name="connsiteY39" fmla="*/ 213195 h 227226"/>
                  <a:gd name="connsiteX40" fmla="*/ 184275 w 516423"/>
                  <a:gd name="connsiteY40" fmla="*/ 213195 h 227226"/>
                  <a:gd name="connsiteX41" fmla="*/ 177148 w 516423"/>
                  <a:gd name="connsiteY41" fmla="*/ 206068 h 227226"/>
                  <a:gd name="connsiteX42" fmla="*/ 177148 w 516423"/>
                  <a:gd name="connsiteY42" fmla="*/ 23461 h 227226"/>
                  <a:gd name="connsiteX43" fmla="*/ 140999 w 516423"/>
                  <a:gd name="connsiteY43" fmla="*/ 36371 h 227226"/>
                  <a:gd name="connsiteX44" fmla="*/ 169092 w 516423"/>
                  <a:gd name="connsiteY44" fmla="*/ 36371 h 227226"/>
                  <a:gd name="connsiteX45" fmla="*/ 169092 w 516423"/>
                  <a:gd name="connsiteY45" fmla="*/ 193054 h 227226"/>
                  <a:gd name="connsiteX46" fmla="*/ 140999 w 516423"/>
                  <a:gd name="connsiteY46" fmla="*/ 193054 h 227226"/>
                  <a:gd name="connsiteX47" fmla="*/ 140999 w 516423"/>
                  <a:gd name="connsiteY47" fmla="*/ 36371 h 227226"/>
                  <a:gd name="connsiteX48" fmla="*/ 16437 w 516423"/>
                  <a:gd name="connsiteY48" fmla="*/ 56408 h 227226"/>
                  <a:gd name="connsiteX49" fmla="*/ 24390 w 516423"/>
                  <a:gd name="connsiteY49" fmla="*/ 48455 h 227226"/>
                  <a:gd name="connsiteX50" fmla="*/ 133046 w 516423"/>
                  <a:gd name="connsiteY50" fmla="*/ 48455 h 227226"/>
                  <a:gd name="connsiteX51" fmla="*/ 133046 w 516423"/>
                  <a:gd name="connsiteY51" fmla="*/ 180970 h 227226"/>
                  <a:gd name="connsiteX52" fmla="*/ 24390 w 516423"/>
                  <a:gd name="connsiteY52" fmla="*/ 180970 h 227226"/>
                  <a:gd name="connsiteX53" fmla="*/ 16437 w 516423"/>
                  <a:gd name="connsiteY53" fmla="*/ 173120 h 227226"/>
                  <a:gd name="connsiteX54" fmla="*/ 16437 w 516423"/>
                  <a:gd name="connsiteY54" fmla="*/ 56305 h 22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516423" h="227226">
                    <a:moveTo>
                      <a:pt x="24390" y="189129"/>
                    </a:moveTo>
                    <a:lnTo>
                      <a:pt x="133046" y="189129"/>
                    </a:lnTo>
                    <a:cubicBezTo>
                      <a:pt x="133046" y="189129"/>
                      <a:pt x="133046" y="197186"/>
                      <a:pt x="133046" y="197186"/>
                    </a:cubicBezTo>
                    <a:cubicBezTo>
                      <a:pt x="133046" y="199354"/>
                      <a:pt x="134802" y="201214"/>
                      <a:pt x="137074" y="201214"/>
                    </a:cubicBezTo>
                    <a:lnTo>
                      <a:pt x="169195" y="201214"/>
                    </a:lnTo>
                    <a:cubicBezTo>
                      <a:pt x="169195" y="201214"/>
                      <a:pt x="169195" y="206171"/>
                      <a:pt x="169195" y="206171"/>
                    </a:cubicBezTo>
                    <a:cubicBezTo>
                      <a:pt x="169195" y="214537"/>
                      <a:pt x="176012" y="221354"/>
                      <a:pt x="184378" y="221354"/>
                    </a:cubicBezTo>
                    <a:lnTo>
                      <a:pt x="474402" y="221354"/>
                    </a:lnTo>
                    <a:cubicBezTo>
                      <a:pt x="480806" y="221354"/>
                      <a:pt x="486693" y="218772"/>
                      <a:pt x="491237" y="214331"/>
                    </a:cubicBezTo>
                    <a:lnTo>
                      <a:pt x="507763" y="197805"/>
                    </a:lnTo>
                    <a:cubicBezTo>
                      <a:pt x="512307" y="193261"/>
                      <a:pt x="514683" y="187373"/>
                      <a:pt x="514683" y="180970"/>
                    </a:cubicBezTo>
                    <a:lnTo>
                      <a:pt x="514683" y="48662"/>
                    </a:lnTo>
                    <a:cubicBezTo>
                      <a:pt x="514683" y="42258"/>
                      <a:pt x="512204" y="36371"/>
                      <a:pt x="507660" y="31827"/>
                    </a:cubicBezTo>
                    <a:lnTo>
                      <a:pt x="491134" y="15301"/>
                    </a:lnTo>
                    <a:cubicBezTo>
                      <a:pt x="486589" y="10757"/>
                      <a:pt x="480702" y="8381"/>
                      <a:pt x="474299" y="8381"/>
                    </a:cubicBezTo>
                    <a:lnTo>
                      <a:pt x="184275" y="8381"/>
                    </a:lnTo>
                    <a:cubicBezTo>
                      <a:pt x="175909" y="8381"/>
                      <a:pt x="169092" y="15198"/>
                      <a:pt x="169092" y="23564"/>
                    </a:cubicBezTo>
                    <a:lnTo>
                      <a:pt x="169092" y="28521"/>
                    </a:lnTo>
                    <a:cubicBezTo>
                      <a:pt x="169092" y="28521"/>
                      <a:pt x="136971" y="28521"/>
                      <a:pt x="136971" y="28521"/>
                    </a:cubicBezTo>
                    <a:cubicBezTo>
                      <a:pt x="134802" y="28521"/>
                      <a:pt x="132943" y="30277"/>
                      <a:pt x="132943" y="32550"/>
                    </a:cubicBezTo>
                    <a:lnTo>
                      <a:pt x="132943" y="40606"/>
                    </a:lnTo>
                    <a:cubicBezTo>
                      <a:pt x="132943" y="40606"/>
                      <a:pt x="24287" y="40606"/>
                      <a:pt x="24287" y="40606"/>
                    </a:cubicBezTo>
                    <a:cubicBezTo>
                      <a:pt x="15508" y="40606"/>
                      <a:pt x="8381" y="47732"/>
                      <a:pt x="8381" y="56512"/>
                    </a:cubicBezTo>
                    <a:lnTo>
                      <a:pt x="8381" y="173327"/>
                    </a:lnTo>
                    <a:cubicBezTo>
                      <a:pt x="8381" y="182106"/>
                      <a:pt x="15611" y="189233"/>
                      <a:pt x="24390" y="189233"/>
                    </a:cubicBezTo>
                    <a:close/>
                    <a:moveTo>
                      <a:pt x="213298" y="16334"/>
                    </a:moveTo>
                    <a:lnTo>
                      <a:pt x="474299" y="16334"/>
                    </a:lnTo>
                    <a:cubicBezTo>
                      <a:pt x="478533" y="16334"/>
                      <a:pt x="482458" y="17883"/>
                      <a:pt x="485454" y="20878"/>
                    </a:cubicBezTo>
                    <a:lnTo>
                      <a:pt x="501979" y="37404"/>
                    </a:lnTo>
                    <a:cubicBezTo>
                      <a:pt x="504974" y="40399"/>
                      <a:pt x="506627" y="44324"/>
                      <a:pt x="506627" y="48559"/>
                    </a:cubicBezTo>
                    <a:lnTo>
                      <a:pt x="506627" y="180867"/>
                    </a:lnTo>
                    <a:cubicBezTo>
                      <a:pt x="506627" y="185101"/>
                      <a:pt x="504974" y="189026"/>
                      <a:pt x="502082" y="192021"/>
                    </a:cubicBezTo>
                    <a:lnTo>
                      <a:pt x="485557" y="208547"/>
                    </a:lnTo>
                    <a:cubicBezTo>
                      <a:pt x="482562" y="211542"/>
                      <a:pt x="478637" y="213195"/>
                      <a:pt x="474402" y="213195"/>
                    </a:cubicBezTo>
                    <a:lnTo>
                      <a:pt x="213401" y="213195"/>
                    </a:lnTo>
                    <a:cubicBezTo>
                      <a:pt x="213401" y="213195"/>
                      <a:pt x="213401" y="16334"/>
                      <a:pt x="213401" y="16334"/>
                    </a:cubicBezTo>
                    <a:close/>
                    <a:moveTo>
                      <a:pt x="177148" y="23461"/>
                    </a:moveTo>
                    <a:cubicBezTo>
                      <a:pt x="177148" y="19536"/>
                      <a:pt x="180350" y="16334"/>
                      <a:pt x="184275" y="16334"/>
                    </a:cubicBezTo>
                    <a:lnTo>
                      <a:pt x="205242" y="16334"/>
                    </a:lnTo>
                    <a:cubicBezTo>
                      <a:pt x="205242" y="16334"/>
                      <a:pt x="205242" y="213195"/>
                      <a:pt x="205242" y="213195"/>
                    </a:cubicBezTo>
                    <a:lnTo>
                      <a:pt x="184275" y="213195"/>
                    </a:lnTo>
                    <a:cubicBezTo>
                      <a:pt x="180350" y="213195"/>
                      <a:pt x="177148" y="209993"/>
                      <a:pt x="177148" y="206068"/>
                    </a:cubicBezTo>
                    <a:lnTo>
                      <a:pt x="177148" y="23461"/>
                    </a:lnTo>
                    <a:close/>
                    <a:moveTo>
                      <a:pt x="140999" y="36371"/>
                    </a:moveTo>
                    <a:lnTo>
                      <a:pt x="169092" y="36371"/>
                    </a:lnTo>
                    <a:cubicBezTo>
                      <a:pt x="169092" y="36371"/>
                      <a:pt x="169092" y="193054"/>
                      <a:pt x="169092" y="193054"/>
                    </a:cubicBezTo>
                    <a:lnTo>
                      <a:pt x="140999" y="193054"/>
                    </a:lnTo>
                    <a:cubicBezTo>
                      <a:pt x="140999" y="193054"/>
                      <a:pt x="140999" y="36371"/>
                      <a:pt x="140999" y="36371"/>
                    </a:cubicBezTo>
                    <a:close/>
                    <a:moveTo>
                      <a:pt x="16437" y="56408"/>
                    </a:moveTo>
                    <a:cubicBezTo>
                      <a:pt x="16437" y="52070"/>
                      <a:pt x="19949" y="48455"/>
                      <a:pt x="24390" y="48455"/>
                    </a:cubicBezTo>
                    <a:lnTo>
                      <a:pt x="133046" y="48455"/>
                    </a:lnTo>
                    <a:cubicBezTo>
                      <a:pt x="133046" y="48455"/>
                      <a:pt x="133046" y="180970"/>
                      <a:pt x="133046" y="180970"/>
                    </a:cubicBezTo>
                    <a:lnTo>
                      <a:pt x="24390" y="180970"/>
                    </a:lnTo>
                    <a:cubicBezTo>
                      <a:pt x="20052" y="180970"/>
                      <a:pt x="16437" y="177458"/>
                      <a:pt x="16437" y="173120"/>
                    </a:cubicBezTo>
                    <a:lnTo>
                      <a:pt x="16437" y="56305"/>
                    </a:lnTo>
                    <a:close/>
                  </a:path>
                </a:pathLst>
              </a:custGeom>
              <a:solidFill>
                <a:srgbClr val="040000"/>
              </a:solidFill>
              <a:ln w="103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8" name="자유형: 도형 227">
                <a:extLst>
                  <a:ext uri="{FF2B5EF4-FFF2-40B4-BE49-F238E27FC236}">
                    <a16:creationId xmlns:a16="http://schemas.microsoft.com/office/drawing/2014/main" id="{93631DCF-2F1A-4BDC-8F87-1BFB8DCDA579}"/>
                  </a:ext>
                </a:extLst>
              </p:cNvPr>
              <p:cNvSpPr/>
              <p:nvPr/>
            </p:nvSpPr>
            <p:spPr>
              <a:xfrm>
                <a:off x="7248191" y="4863990"/>
                <a:ext cx="51642" cy="123942"/>
              </a:xfrm>
              <a:custGeom>
                <a:avLst/>
                <a:gdLst>
                  <a:gd name="connsiteX0" fmla="*/ 44531 w 51642"/>
                  <a:gd name="connsiteY0" fmla="*/ 97309 h 123941"/>
                  <a:gd name="connsiteX1" fmla="*/ 44531 w 51642"/>
                  <a:gd name="connsiteY1" fmla="*/ 32033 h 123941"/>
                  <a:gd name="connsiteX2" fmla="*/ 40813 w 51642"/>
                  <a:gd name="connsiteY2" fmla="*/ 23151 h 123941"/>
                  <a:gd name="connsiteX3" fmla="*/ 29761 w 51642"/>
                  <a:gd name="connsiteY3" fmla="*/ 12099 h 123941"/>
                  <a:gd name="connsiteX4" fmla="*/ 29761 w 51642"/>
                  <a:gd name="connsiteY4" fmla="*/ 12099 h 123941"/>
                  <a:gd name="connsiteX5" fmla="*/ 20982 w 51642"/>
                  <a:gd name="connsiteY5" fmla="*/ 8381 h 123941"/>
                  <a:gd name="connsiteX6" fmla="*/ 16127 w 51642"/>
                  <a:gd name="connsiteY6" fmla="*/ 9414 h 123941"/>
                  <a:gd name="connsiteX7" fmla="*/ 8381 w 51642"/>
                  <a:gd name="connsiteY7" fmla="*/ 20982 h 123941"/>
                  <a:gd name="connsiteX8" fmla="*/ 8381 w 51642"/>
                  <a:gd name="connsiteY8" fmla="*/ 108257 h 123941"/>
                  <a:gd name="connsiteX9" fmla="*/ 16127 w 51642"/>
                  <a:gd name="connsiteY9" fmla="*/ 119825 h 123941"/>
                  <a:gd name="connsiteX10" fmla="*/ 29864 w 51642"/>
                  <a:gd name="connsiteY10" fmla="*/ 117140 h 123941"/>
                  <a:gd name="connsiteX11" fmla="*/ 40916 w 51642"/>
                  <a:gd name="connsiteY11" fmla="*/ 106088 h 123941"/>
                  <a:gd name="connsiteX12" fmla="*/ 44634 w 51642"/>
                  <a:gd name="connsiteY12" fmla="*/ 97206 h 123941"/>
                  <a:gd name="connsiteX13" fmla="*/ 36474 w 51642"/>
                  <a:gd name="connsiteY13" fmla="*/ 97309 h 123941"/>
                  <a:gd name="connsiteX14" fmla="*/ 35132 w 51642"/>
                  <a:gd name="connsiteY14" fmla="*/ 100511 h 123941"/>
                  <a:gd name="connsiteX15" fmla="*/ 24080 w 51642"/>
                  <a:gd name="connsiteY15" fmla="*/ 111562 h 123941"/>
                  <a:gd name="connsiteX16" fmla="*/ 19123 w 51642"/>
                  <a:gd name="connsiteY16" fmla="*/ 112595 h 123941"/>
                  <a:gd name="connsiteX17" fmla="*/ 16334 w 51642"/>
                  <a:gd name="connsiteY17" fmla="*/ 108464 h 123941"/>
                  <a:gd name="connsiteX18" fmla="*/ 16334 w 51642"/>
                  <a:gd name="connsiteY18" fmla="*/ 21188 h 123941"/>
                  <a:gd name="connsiteX19" fmla="*/ 19123 w 51642"/>
                  <a:gd name="connsiteY19" fmla="*/ 17057 h 123941"/>
                  <a:gd name="connsiteX20" fmla="*/ 24080 w 51642"/>
                  <a:gd name="connsiteY20" fmla="*/ 17986 h 123941"/>
                  <a:gd name="connsiteX21" fmla="*/ 24080 w 51642"/>
                  <a:gd name="connsiteY21" fmla="*/ 17986 h 123941"/>
                  <a:gd name="connsiteX22" fmla="*/ 35132 w 51642"/>
                  <a:gd name="connsiteY22" fmla="*/ 29038 h 123941"/>
                  <a:gd name="connsiteX23" fmla="*/ 36474 w 51642"/>
                  <a:gd name="connsiteY23" fmla="*/ 32240 h 123941"/>
                  <a:gd name="connsiteX24" fmla="*/ 36474 w 51642"/>
                  <a:gd name="connsiteY24" fmla="*/ 97516 h 123941"/>
                  <a:gd name="connsiteX25" fmla="*/ 36474 w 51642"/>
                  <a:gd name="connsiteY25" fmla="*/ 97516 h 123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1642" h="123941">
                    <a:moveTo>
                      <a:pt x="44531" y="97309"/>
                    </a:moveTo>
                    <a:lnTo>
                      <a:pt x="44531" y="32033"/>
                    </a:lnTo>
                    <a:cubicBezTo>
                      <a:pt x="44531" y="28728"/>
                      <a:pt x="43188" y="25526"/>
                      <a:pt x="40813" y="23151"/>
                    </a:cubicBezTo>
                    <a:lnTo>
                      <a:pt x="29761" y="12099"/>
                    </a:lnTo>
                    <a:lnTo>
                      <a:pt x="29761" y="12099"/>
                    </a:lnTo>
                    <a:cubicBezTo>
                      <a:pt x="27282" y="9620"/>
                      <a:pt x="24184" y="8381"/>
                      <a:pt x="20982" y="8381"/>
                    </a:cubicBezTo>
                    <a:cubicBezTo>
                      <a:pt x="19329" y="8381"/>
                      <a:pt x="17677" y="8691"/>
                      <a:pt x="16127" y="9414"/>
                    </a:cubicBezTo>
                    <a:cubicBezTo>
                      <a:pt x="11376" y="11376"/>
                      <a:pt x="8381" y="15817"/>
                      <a:pt x="8381" y="20982"/>
                    </a:cubicBezTo>
                    <a:lnTo>
                      <a:pt x="8381" y="108257"/>
                    </a:lnTo>
                    <a:cubicBezTo>
                      <a:pt x="8381" y="113422"/>
                      <a:pt x="11376" y="117863"/>
                      <a:pt x="16127" y="119825"/>
                    </a:cubicBezTo>
                    <a:cubicBezTo>
                      <a:pt x="20878" y="121788"/>
                      <a:pt x="26146" y="120755"/>
                      <a:pt x="29864" y="117140"/>
                    </a:cubicBezTo>
                    <a:lnTo>
                      <a:pt x="40916" y="106088"/>
                    </a:lnTo>
                    <a:cubicBezTo>
                      <a:pt x="43291" y="103713"/>
                      <a:pt x="44634" y="100511"/>
                      <a:pt x="44634" y="97206"/>
                    </a:cubicBezTo>
                    <a:close/>
                    <a:moveTo>
                      <a:pt x="36474" y="97309"/>
                    </a:moveTo>
                    <a:cubicBezTo>
                      <a:pt x="36474" y="98549"/>
                      <a:pt x="35958" y="99685"/>
                      <a:pt x="35132" y="100511"/>
                    </a:cubicBezTo>
                    <a:lnTo>
                      <a:pt x="24080" y="111562"/>
                    </a:lnTo>
                    <a:cubicBezTo>
                      <a:pt x="22118" y="113525"/>
                      <a:pt x="19846" y="112802"/>
                      <a:pt x="19123" y="112595"/>
                    </a:cubicBezTo>
                    <a:cubicBezTo>
                      <a:pt x="18400" y="112389"/>
                      <a:pt x="16334" y="111253"/>
                      <a:pt x="16334" y="108464"/>
                    </a:cubicBezTo>
                    <a:lnTo>
                      <a:pt x="16334" y="21188"/>
                    </a:lnTo>
                    <a:cubicBezTo>
                      <a:pt x="16334" y="18400"/>
                      <a:pt x="18503" y="17263"/>
                      <a:pt x="19123" y="17057"/>
                    </a:cubicBezTo>
                    <a:cubicBezTo>
                      <a:pt x="19742" y="16747"/>
                      <a:pt x="22118" y="16024"/>
                      <a:pt x="24080" y="17986"/>
                    </a:cubicBezTo>
                    <a:lnTo>
                      <a:pt x="24080" y="17986"/>
                    </a:lnTo>
                    <a:lnTo>
                      <a:pt x="35132" y="29038"/>
                    </a:lnTo>
                    <a:cubicBezTo>
                      <a:pt x="35958" y="29864"/>
                      <a:pt x="36474" y="31000"/>
                      <a:pt x="36474" y="32240"/>
                    </a:cubicBezTo>
                    <a:lnTo>
                      <a:pt x="36474" y="97516"/>
                    </a:lnTo>
                    <a:cubicBezTo>
                      <a:pt x="36474" y="97516"/>
                      <a:pt x="36474" y="97516"/>
                      <a:pt x="36474" y="97516"/>
                    </a:cubicBezTo>
                    <a:close/>
                  </a:path>
                </a:pathLst>
              </a:custGeom>
              <a:solidFill>
                <a:srgbClr val="040000"/>
              </a:solidFill>
              <a:ln w="103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29" name="자유형: 도형 228">
                <a:extLst>
                  <a:ext uri="{FF2B5EF4-FFF2-40B4-BE49-F238E27FC236}">
                    <a16:creationId xmlns:a16="http://schemas.microsoft.com/office/drawing/2014/main" id="{7D343A2E-8F41-4908-85AC-DEBFBE80AF74}"/>
                  </a:ext>
                </a:extLst>
              </p:cNvPr>
              <p:cNvSpPr/>
              <p:nvPr/>
            </p:nvSpPr>
            <p:spPr>
              <a:xfrm>
                <a:off x="6814333" y="5169650"/>
                <a:ext cx="433796" cy="227226"/>
              </a:xfrm>
              <a:custGeom>
                <a:avLst/>
                <a:gdLst>
                  <a:gd name="connsiteX0" fmla="*/ 432428 w 433796"/>
                  <a:gd name="connsiteY0" fmla="*/ 87043 h 227226"/>
                  <a:gd name="connsiteX1" fmla="*/ 427366 w 433796"/>
                  <a:gd name="connsiteY1" fmla="*/ 81982 h 227226"/>
                  <a:gd name="connsiteX2" fmla="*/ 417245 w 433796"/>
                  <a:gd name="connsiteY2" fmla="*/ 71860 h 227226"/>
                  <a:gd name="connsiteX3" fmla="*/ 368597 w 433796"/>
                  <a:gd name="connsiteY3" fmla="*/ 71860 h 227226"/>
                  <a:gd name="connsiteX4" fmla="*/ 363537 w 433796"/>
                  <a:gd name="connsiteY4" fmla="*/ 66799 h 227226"/>
                  <a:gd name="connsiteX5" fmla="*/ 363537 w 433796"/>
                  <a:gd name="connsiteY5" fmla="*/ 7101 h 227226"/>
                  <a:gd name="connsiteX6" fmla="*/ 361987 w 433796"/>
                  <a:gd name="connsiteY6" fmla="*/ 3589 h 227226"/>
                  <a:gd name="connsiteX7" fmla="*/ 358476 w 433796"/>
                  <a:gd name="connsiteY7" fmla="*/ 1937 h 227226"/>
                  <a:gd name="connsiteX8" fmla="*/ 142610 w 433796"/>
                  <a:gd name="connsiteY8" fmla="*/ 1937 h 227226"/>
                  <a:gd name="connsiteX9" fmla="*/ 138686 w 433796"/>
                  <a:gd name="connsiteY9" fmla="*/ 7101 h 227226"/>
                  <a:gd name="connsiteX10" fmla="*/ 138686 w 433796"/>
                  <a:gd name="connsiteY10" fmla="*/ 21251 h 227226"/>
                  <a:gd name="connsiteX11" fmla="*/ 133625 w 433796"/>
                  <a:gd name="connsiteY11" fmla="*/ 26312 h 227226"/>
                  <a:gd name="connsiteX12" fmla="*/ 11026 w 433796"/>
                  <a:gd name="connsiteY12" fmla="*/ 26312 h 227226"/>
                  <a:gd name="connsiteX13" fmla="*/ 1937 w 433796"/>
                  <a:gd name="connsiteY13" fmla="*/ 35401 h 227226"/>
                  <a:gd name="connsiteX14" fmla="*/ 1937 w 433796"/>
                  <a:gd name="connsiteY14" fmla="*/ 199107 h 227226"/>
                  <a:gd name="connsiteX15" fmla="*/ 11439 w 433796"/>
                  <a:gd name="connsiteY15" fmla="*/ 208609 h 227226"/>
                  <a:gd name="connsiteX16" fmla="*/ 133625 w 433796"/>
                  <a:gd name="connsiteY16" fmla="*/ 208609 h 227226"/>
                  <a:gd name="connsiteX17" fmla="*/ 138686 w 433796"/>
                  <a:gd name="connsiteY17" fmla="*/ 213670 h 227226"/>
                  <a:gd name="connsiteX18" fmla="*/ 138686 w 433796"/>
                  <a:gd name="connsiteY18" fmla="*/ 223999 h 227226"/>
                  <a:gd name="connsiteX19" fmla="*/ 147568 w 433796"/>
                  <a:gd name="connsiteY19" fmla="*/ 232881 h 227226"/>
                  <a:gd name="connsiteX20" fmla="*/ 353311 w 433796"/>
                  <a:gd name="connsiteY20" fmla="*/ 232881 h 227226"/>
                  <a:gd name="connsiteX21" fmla="*/ 363537 w 433796"/>
                  <a:gd name="connsiteY21" fmla="*/ 222656 h 227226"/>
                  <a:gd name="connsiteX22" fmla="*/ 363537 w 433796"/>
                  <a:gd name="connsiteY22" fmla="*/ 168018 h 227226"/>
                  <a:gd name="connsiteX23" fmla="*/ 368597 w 433796"/>
                  <a:gd name="connsiteY23" fmla="*/ 162958 h 227226"/>
                  <a:gd name="connsiteX24" fmla="*/ 418794 w 433796"/>
                  <a:gd name="connsiteY24" fmla="*/ 162958 h 227226"/>
                  <a:gd name="connsiteX25" fmla="*/ 427366 w 433796"/>
                  <a:gd name="connsiteY25" fmla="*/ 154385 h 227226"/>
                  <a:gd name="connsiteX26" fmla="*/ 427366 w 433796"/>
                  <a:gd name="connsiteY26" fmla="*/ 152836 h 227226"/>
                  <a:gd name="connsiteX27" fmla="*/ 432428 w 433796"/>
                  <a:gd name="connsiteY27" fmla="*/ 147775 h 227226"/>
                  <a:gd name="connsiteX28" fmla="*/ 418277 w 433796"/>
                  <a:gd name="connsiteY28" fmla="*/ 80949 h 227226"/>
                  <a:gd name="connsiteX29" fmla="*/ 418277 w 433796"/>
                  <a:gd name="connsiteY29" fmla="*/ 153869 h 227226"/>
                  <a:gd name="connsiteX30" fmla="*/ 368597 w 433796"/>
                  <a:gd name="connsiteY30" fmla="*/ 153869 h 227226"/>
                  <a:gd name="connsiteX31" fmla="*/ 363537 w 433796"/>
                  <a:gd name="connsiteY31" fmla="*/ 148808 h 227226"/>
                  <a:gd name="connsiteX32" fmla="*/ 363537 w 433796"/>
                  <a:gd name="connsiteY32" fmla="*/ 85907 h 227226"/>
                  <a:gd name="connsiteX33" fmla="*/ 368597 w 433796"/>
                  <a:gd name="connsiteY33" fmla="*/ 80846 h 227226"/>
                  <a:gd name="connsiteX34" fmla="*/ 418277 w 433796"/>
                  <a:gd name="connsiteY34" fmla="*/ 80846 h 227226"/>
                  <a:gd name="connsiteX35" fmla="*/ 11232 w 433796"/>
                  <a:gd name="connsiteY35" fmla="*/ 194356 h 227226"/>
                  <a:gd name="connsiteX36" fmla="*/ 11232 w 433796"/>
                  <a:gd name="connsiteY36" fmla="*/ 40359 h 227226"/>
                  <a:gd name="connsiteX37" fmla="*/ 16293 w 433796"/>
                  <a:gd name="connsiteY37" fmla="*/ 35298 h 227226"/>
                  <a:gd name="connsiteX38" fmla="*/ 133831 w 433796"/>
                  <a:gd name="connsiteY38" fmla="*/ 35298 h 227226"/>
                  <a:gd name="connsiteX39" fmla="*/ 138892 w 433796"/>
                  <a:gd name="connsiteY39" fmla="*/ 40359 h 227226"/>
                  <a:gd name="connsiteX40" fmla="*/ 138892 w 433796"/>
                  <a:gd name="connsiteY40" fmla="*/ 194356 h 227226"/>
                  <a:gd name="connsiteX41" fmla="*/ 133831 w 433796"/>
                  <a:gd name="connsiteY41" fmla="*/ 199417 h 227226"/>
                  <a:gd name="connsiteX42" fmla="*/ 16293 w 433796"/>
                  <a:gd name="connsiteY42" fmla="*/ 199417 h 227226"/>
                  <a:gd name="connsiteX43" fmla="*/ 11232 w 433796"/>
                  <a:gd name="connsiteY43" fmla="*/ 194356 h 227226"/>
                  <a:gd name="connsiteX44" fmla="*/ 354447 w 433796"/>
                  <a:gd name="connsiteY44" fmla="*/ 16087 h 227226"/>
                  <a:gd name="connsiteX45" fmla="*/ 354447 w 433796"/>
                  <a:gd name="connsiteY45" fmla="*/ 218628 h 227226"/>
                  <a:gd name="connsiteX46" fmla="*/ 349387 w 433796"/>
                  <a:gd name="connsiteY46" fmla="*/ 223689 h 227226"/>
                  <a:gd name="connsiteX47" fmla="*/ 152836 w 433796"/>
                  <a:gd name="connsiteY47" fmla="*/ 223689 h 227226"/>
                  <a:gd name="connsiteX48" fmla="*/ 147775 w 433796"/>
                  <a:gd name="connsiteY48" fmla="*/ 218628 h 227226"/>
                  <a:gd name="connsiteX49" fmla="*/ 147775 w 433796"/>
                  <a:gd name="connsiteY49" fmla="*/ 203962 h 227226"/>
                  <a:gd name="connsiteX50" fmla="*/ 147775 w 433796"/>
                  <a:gd name="connsiteY50" fmla="*/ 30650 h 227226"/>
                  <a:gd name="connsiteX51" fmla="*/ 147775 w 433796"/>
                  <a:gd name="connsiteY51" fmla="*/ 15983 h 227226"/>
                  <a:gd name="connsiteX52" fmla="*/ 152836 w 433796"/>
                  <a:gd name="connsiteY52" fmla="*/ 10922 h 227226"/>
                  <a:gd name="connsiteX53" fmla="*/ 349387 w 433796"/>
                  <a:gd name="connsiteY53" fmla="*/ 10922 h 227226"/>
                  <a:gd name="connsiteX54" fmla="*/ 354447 w 433796"/>
                  <a:gd name="connsiteY54" fmla="*/ 15983 h 22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433796" h="227226">
                    <a:moveTo>
                      <a:pt x="432428" y="87043"/>
                    </a:moveTo>
                    <a:cubicBezTo>
                      <a:pt x="429639" y="87043"/>
                      <a:pt x="427366" y="84771"/>
                      <a:pt x="427366" y="81982"/>
                    </a:cubicBezTo>
                    <a:cubicBezTo>
                      <a:pt x="427366" y="76405"/>
                      <a:pt x="422822" y="71860"/>
                      <a:pt x="417245" y="71860"/>
                    </a:cubicBezTo>
                    <a:lnTo>
                      <a:pt x="368597" y="71860"/>
                    </a:lnTo>
                    <a:cubicBezTo>
                      <a:pt x="365809" y="71860"/>
                      <a:pt x="363537" y="69588"/>
                      <a:pt x="363537" y="66799"/>
                    </a:cubicBezTo>
                    <a:lnTo>
                      <a:pt x="363537" y="7101"/>
                    </a:lnTo>
                    <a:cubicBezTo>
                      <a:pt x="363537" y="5861"/>
                      <a:pt x="362813" y="4415"/>
                      <a:pt x="361987" y="3589"/>
                    </a:cubicBezTo>
                    <a:cubicBezTo>
                      <a:pt x="361161" y="2763"/>
                      <a:pt x="359715" y="1937"/>
                      <a:pt x="358476" y="1937"/>
                    </a:cubicBezTo>
                    <a:lnTo>
                      <a:pt x="142610" y="1937"/>
                    </a:lnTo>
                    <a:cubicBezTo>
                      <a:pt x="140132" y="1937"/>
                      <a:pt x="138686" y="4622"/>
                      <a:pt x="138686" y="7101"/>
                    </a:cubicBezTo>
                    <a:lnTo>
                      <a:pt x="138686" y="21251"/>
                    </a:lnTo>
                    <a:cubicBezTo>
                      <a:pt x="138686" y="24040"/>
                      <a:pt x="136413" y="26312"/>
                      <a:pt x="133625" y="26312"/>
                    </a:cubicBezTo>
                    <a:lnTo>
                      <a:pt x="11026" y="26312"/>
                    </a:lnTo>
                    <a:cubicBezTo>
                      <a:pt x="5965" y="26312"/>
                      <a:pt x="1937" y="30340"/>
                      <a:pt x="1937" y="35401"/>
                    </a:cubicBezTo>
                    <a:lnTo>
                      <a:pt x="1937" y="199107"/>
                    </a:lnTo>
                    <a:cubicBezTo>
                      <a:pt x="1937" y="204375"/>
                      <a:pt x="6171" y="208609"/>
                      <a:pt x="11439" y="208609"/>
                    </a:cubicBezTo>
                    <a:lnTo>
                      <a:pt x="133625" y="208609"/>
                    </a:lnTo>
                    <a:cubicBezTo>
                      <a:pt x="136413" y="208609"/>
                      <a:pt x="138686" y="210882"/>
                      <a:pt x="138686" y="213670"/>
                    </a:cubicBezTo>
                    <a:lnTo>
                      <a:pt x="138686" y="223999"/>
                    </a:lnTo>
                    <a:cubicBezTo>
                      <a:pt x="138686" y="228957"/>
                      <a:pt x="142714" y="232881"/>
                      <a:pt x="147568" y="232881"/>
                    </a:cubicBezTo>
                    <a:lnTo>
                      <a:pt x="353311" y="232881"/>
                    </a:lnTo>
                    <a:cubicBezTo>
                      <a:pt x="358889" y="232881"/>
                      <a:pt x="363537" y="228337"/>
                      <a:pt x="363537" y="222656"/>
                    </a:cubicBezTo>
                    <a:lnTo>
                      <a:pt x="363537" y="168018"/>
                    </a:lnTo>
                    <a:cubicBezTo>
                      <a:pt x="363537" y="165230"/>
                      <a:pt x="365809" y="162958"/>
                      <a:pt x="368597" y="162958"/>
                    </a:cubicBezTo>
                    <a:lnTo>
                      <a:pt x="418794" y="162958"/>
                    </a:lnTo>
                    <a:cubicBezTo>
                      <a:pt x="423545" y="162958"/>
                      <a:pt x="427366" y="159136"/>
                      <a:pt x="427366" y="154385"/>
                    </a:cubicBezTo>
                    <a:lnTo>
                      <a:pt x="427366" y="152836"/>
                    </a:lnTo>
                    <a:cubicBezTo>
                      <a:pt x="427366" y="150047"/>
                      <a:pt x="429639" y="147775"/>
                      <a:pt x="432428" y="147775"/>
                    </a:cubicBezTo>
                    <a:moveTo>
                      <a:pt x="418277" y="80949"/>
                    </a:moveTo>
                    <a:lnTo>
                      <a:pt x="418277" y="153869"/>
                    </a:lnTo>
                    <a:lnTo>
                      <a:pt x="368597" y="153869"/>
                    </a:lnTo>
                    <a:cubicBezTo>
                      <a:pt x="365809" y="153869"/>
                      <a:pt x="363537" y="151596"/>
                      <a:pt x="363537" y="148808"/>
                    </a:cubicBezTo>
                    <a:lnTo>
                      <a:pt x="363537" y="85907"/>
                    </a:lnTo>
                    <a:cubicBezTo>
                      <a:pt x="363537" y="83118"/>
                      <a:pt x="365809" y="80846"/>
                      <a:pt x="368597" y="80846"/>
                    </a:cubicBezTo>
                    <a:lnTo>
                      <a:pt x="418277" y="80846"/>
                    </a:lnTo>
                    <a:close/>
                    <a:moveTo>
                      <a:pt x="11232" y="194356"/>
                    </a:moveTo>
                    <a:lnTo>
                      <a:pt x="11232" y="40359"/>
                    </a:lnTo>
                    <a:cubicBezTo>
                      <a:pt x="11232" y="37570"/>
                      <a:pt x="13504" y="35298"/>
                      <a:pt x="16293" y="35298"/>
                    </a:cubicBezTo>
                    <a:lnTo>
                      <a:pt x="133831" y="35298"/>
                    </a:lnTo>
                    <a:cubicBezTo>
                      <a:pt x="136620" y="35298"/>
                      <a:pt x="138892" y="37570"/>
                      <a:pt x="138892" y="40359"/>
                    </a:cubicBezTo>
                    <a:lnTo>
                      <a:pt x="138892" y="194356"/>
                    </a:lnTo>
                    <a:cubicBezTo>
                      <a:pt x="138892" y="197145"/>
                      <a:pt x="136620" y="199417"/>
                      <a:pt x="133831" y="199417"/>
                    </a:cubicBezTo>
                    <a:lnTo>
                      <a:pt x="16293" y="199417"/>
                    </a:lnTo>
                    <a:cubicBezTo>
                      <a:pt x="13504" y="199417"/>
                      <a:pt x="11232" y="197145"/>
                      <a:pt x="11232" y="194356"/>
                    </a:cubicBezTo>
                    <a:close/>
                    <a:moveTo>
                      <a:pt x="354447" y="16087"/>
                    </a:moveTo>
                    <a:lnTo>
                      <a:pt x="354447" y="218628"/>
                    </a:lnTo>
                    <a:cubicBezTo>
                      <a:pt x="354447" y="221417"/>
                      <a:pt x="352175" y="223689"/>
                      <a:pt x="349387" y="223689"/>
                    </a:cubicBezTo>
                    <a:lnTo>
                      <a:pt x="152836" y="223689"/>
                    </a:lnTo>
                    <a:cubicBezTo>
                      <a:pt x="150047" y="223689"/>
                      <a:pt x="147775" y="221417"/>
                      <a:pt x="147775" y="218628"/>
                    </a:cubicBezTo>
                    <a:lnTo>
                      <a:pt x="147775" y="203962"/>
                    </a:lnTo>
                    <a:cubicBezTo>
                      <a:pt x="147775" y="203962"/>
                      <a:pt x="147775" y="30650"/>
                      <a:pt x="147775" y="30650"/>
                    </a:cubicBezTo>
                    <a:lnTo>
                      <a:pt x="147775" y="15983"/>
                    </a:lnTo>
                    <a:cubicBezTo>
                      <a:pt x="147775" y="13195"/>
                      <a:pt x="150047" y="10922"/>
                      <a:pt x="152836" y="10922"/>
                    </a:cubicBezTo>
                    <a:lnTo>
                      <a:pt x="349387" y="10922"/>
                    </a:lnTo>
                    <a:cubicBezTo>
                      <a:pt x="352175" y="10922"/>
                      <a:pt x="354447" y="13195"/>
                      <a:pt x="354447" y="1598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0" name="자유형: 도형 229">
                <a:extLst>
                  <a:ext uri="{FF2B5EF4-FFF2-40B4-BE49-F238E27FC236}">
                    <a16:creationId xmlns:a16="http://schemas.microsoft.com/office/drawing/2014/main" id="{FDA0E268-6DC1-4C93-89E2-DF33C58787BE}"/>
                  </a:ext>
                </a:extLst>
              </p:cNvPr>
              <p:cNvSpPr/>
              <p:nvPr/>
            </p:nvSpPr>
            <p:spPr>
              <a:xfrm>
                <a:off x="6869074" y="5318380"/>
                <a:ext cx="30985" cy="30985"/>
              </a:xfrm>
              <a:custGeom>
                <a:avLst/>
                <a:gdLst>
                  <a:gd name="connsiteX0" fmla="*/ 38499 w 30985"/>
                  <a:gd name="connsiteY0" fmla="*/ 33438 h 30985"/>
                  <a:gd name="connsiteX1" fmla="*/ 38499 w 30985"/>
                  <a:gd name="connsiteY1" fmla="*/ 6998 h 30985"/>
                  <a:gd name="connsiteX2" fmla="*/ 33438 w 30985"/>
                  <a:gd name="connsiteY2" fmla="*/ 1937 h 30985"/>
                  <a:gd name="connsiteX3" fmla="*/ 6998 w 30985"/>
                  <a:gd name="connsiteY3" fmla="*/ 1937 h 30985"/>
                  <a:gd name="connsiteX4" fmla="*/ 1937 w 30985"/>
                  <a:gd name="connsiteY4" fmla="*/ 6998 h 30985"/>
                  <a:gd name="connsiteX5" fmla="*/ 1937 w 30985"/>
                  <a:gd name="connsiteY5" fmla="*/ 33438 h 30985"/>
                  <a:gd name="connsiteX6" fmla="*/ 6998 w 30985"/>
                  <a:gd name="connsiteY6" fmla="*/ 38499 h 30985"/>
                  <a:gd name="connsiteX7" fmla="*/ 33438 w 30985"/>
                  <a:gd name="connsiteY7" fmla="*/ 38499 h 30985"/>
                  <a:gd name="connsiteX8" fmla="*/ 38499 w 30985"/>
                  <a:gd name="connsiteY8" fmla="*/ 33438 h 30985"/>
                  <a:gd name="connsiteX9" fmla="*/ 8134 w 30985"/>
                  <a:gd name="connsiteY9" fmla="*/ 27448 h 30985"/>
                  <a:gd name="connsiteX10" fmla="*/ 8134 w 30985"/>
                  <a:gd name="connsiteY10" fmla="*/ 13195 h 30985"/>
                  <a:gd name="connsiteX11" fmla="*/ 13195 w 30985"/>
                  <a:gd name="connsiteY11" fmla="*/ 8134 h 30985"/>
                  <a:gd name="connsiteX12" fmla="*/ 27448 w 30985"/>
                  <a:gd name="connsiteY12" fmla="*/ 8134 h 30985"/>
                  <a:gd name="connsiteX13" fmla="*/ 32509 w 30985"/>
                  <a:gd name="connsiteY13" fmla="*/ 13195 h 30985"/>
                  <a:gd name="connsiteX14" fmla="*/ 32509 w 30985"/>
                  <a:gd name="connsiteY14" fmla="*/ 27448 h 30985"/>
                  <a:gd name="connsiteX15" fmla="*/ 27448 w 30985"/>
                  <a:gd name="connsiteY15" fmla="*/ 32509 h 30985"/>
                  <a:gd name="connsiteX16" fmla="*/ 13195 w 30985"/>
                  <a:gd name="connsiteY16" fmla="*/ 32509 h 30985"/>
                  <a:gd name="connsiteX17" fmla="*/ 8134 w 30985"/>
                  <a:gd name="connsiteY17" fmla="*/ 27448 h 3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985" h="30985">
                    <a:moveTo>
                      <a:pt x="38499" y="33438"/>
                    </a:moveTo>
                    <a:lnTo>
                      <a:pt x="38499" y="6998"/>
                    </a:lnTo>
                    <a:cubicBezTo>
                      <a:pt x="38499" y="4209"/>
                      <a:pt x="36227" y="1937"/>
                      <a:pt x="33438" y="1937"/>
                    </a:cubicBezTo>
                    <a:lnTo>
                      <a:pt x="6998" y="1937"/>
                    </a:lnTo>
                    <a:cubicBezTo>
                      <a:pt x="4209" y="1937"/>
                      <a:pt x="1937" y="4209"/>
                      <a:pt x="1937" y="6998"/>
                    </a:cubicBezTo>
                    <a:lnTo>
                      <a:pt x="1937" y="33438"/>
                    </a:lnTo>
                    <a:cubicBezTo>
                      <a:pt x="1937" y="36227"/>
                      <a:pt x="4209" y="38499"/>
                      <a:pt x="6998" y="38499"/>
                    </a:cubicBezTo>
                    <a:lnTo>
                      <a:pt x="33438" y="38499"/>
                    </a:lnTo>
                    <a:cubicBezTo>
                      <a:pt x="36227" y="38499"/>
                      <a:pt x="38499" y="36227"/>
                      <a:pt x="38499" y="33438"/>
                    </a:cubicBezTo>
                    <a:close/>
                    <a:moveTo>
                      <a:pt x="8134" y="27448"/>
                    </a:moveTo>
                    <a:lnTo>
                      <a:pt x="8134" y="13195"/>
                    </a:lnTo>
                    <a:cubicBezTo>
                      <a:pt x="8134" y="10406"/>
                      <a:pt x="10406" y="8134"/>
                      <a:pt x="13195" y="8134"/>
                    </a:cubicBezTo>
                    <a:lnTo>
                      <a:pt x="27448" y="8134"/>
                    </a:lnTo>
                    <a:cubicBezTo>
                      <a:pt x="30237" y="8134"/>
                      <a:pt x="32509" y="10406"/>
                      <a:pt x="32509" y="13195"/>
                    </a:cubicBezTo>
                    <a:lnTo>
                      <a:pt x="32509" y="27448"/>
                    </a:lnTo>
                    <a:cubicBezTo>
                      <a:pt x="32509" y="30237"/>
                      <a:pt x="30237" y="32509"/>
                      <a:pt x="27448" y="32509"/>
                    </a:cubicBezTo>
                    <a:lnTo>
                      <a:pt x="13195" y="32509"/>
                    </a:lnTo>
                    <a:cubicBezTo>
                      <a:pt x="10406" y="32509"/>
                      <a:pt x="8134" y="30237"/>
                      <a:pt x="8134" y="27448"/>
                    </a:cubicBezTo>
                    <a:close/>
                  </a:path>
                </a:pathLst>
              </a:custGeom>
              <a:solidFill>
                <a:srgbClr val="040000"/>
              </a:solidFill>
              <a:ln w="2381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1" name="자유형: 도형 230">
                <a:extLst>
                  <a:ext uri="{FF2B5EF4-FFF2-40B4-BE49-F238E27FC236}">
                    <a16:creationId xmlns:a16="http://schemas.microsoft.com/office/drawing/2014/main" id="{C93ECDCE-4748-4106-9025-BC462AA0095E}"/>
                  </a:ext>
                </a:extLst>
              </p:cNvPr>
              <p:cNvSpPr/>
              <p:nvPr/>
            </p:nvSpPr>
            <p:spPr>
              <a:xfrm>
                <a:off x="6869074" y="5212100"/>
                <a:ext cx="30985" cy="30985"/>
              </a:xfrm>
              <a:custGeom>
                <a:avLst/>
                <a:gdLst>
                  <a:gd name="connsiteX0" fmla="*/ 38499 w 30985"/>
                  <a:gd name="connsiteY0" fmla="*/ 33438 h 30985"/>
                  <a:gd name="connsiteX1" fmla="*/ 38499 w 30985"/>
                  <a:gd name="connsiteY1" fmla="*/ 6998 h 30985"/>
                  <a:gd name="connsiteX2" fmla="*/ 33438 w 30985"/>
                  <a:gd name="connsiteY2" fmla="*/ 1937 h 30985"/>
                  <a:gd name="connsiteX3" fmla="*/ 6998 w 30985"/>
                  <a:gd name="connsiteY3" fmla="*/ 1937 h 30985"/>
                  <a:gd name="connsiteX4" fmla="*/ 1937 w 30985"/>
                  <a:gd name="connsiteY4" fmla="*/ 6998 h 30985"/>
                  <a:gd name="connsiteX5" fmla="*/ 1937 w 30985"/>
                  <a:gd name="connsiteY5" fmla="*/ 33438 h 30985"/>
                  <a:gd name="connsiteX6" fmla="*/ 6998 w 30985"/>
                  <a:gd name="connsiteY6" fmla="*/ 38499 h 30985"/>
                  <a:gd name="connsiteX7" fmla="*/ 33438 w 30985"/>
                  <a:gd name="connsiteY7" fmla="*/ 38499 h 30985"/>
                  <a:gd name="connsiteX8" fmla="*/ 38499 w 30985"/>
                  <a:gd name="connsiteY8" fmla="*/ 33438 h 30985"/>
                  <a:gd name="connsiteX9" fmla="*/ 8134 w 30985"/>
                  <a:gd name="connsiteY9" fmla="*/ 27345 h 30985"/>
                  <a:gd name="connsiteX10" fmla="*/ 8134 w 30985"/>
                  <a:gd name="connsiteY10" fmla="*/ 13091 h 30985"/>
                  <a:gd name="connsiteX11" fmla="*/ 13195 w 30985"/>
                  <a:gd name="connsiteY11" fmla="*/ 8030 h 30985"/>
                  <a:gd name="connsiteX12" fmla="*/ 27448 w 30985"/>
                  <a:gd name="connsiteY12" fmla="*/ 8030 h 30985"/>
                  <a:gd name="connsiteX13" fmla="*/ 32509 w 30985"/>
                  <a:gd name="connsiteY13" fmla="*/ 13091 h 30985"/>
                  <a:gd name="connsiteX14" fmla="*/ 32509 w 30985"/>
                  <a:gd name="connsiteY14" fmla="*/ 27345 h 30985"/>
                  <a:gd name="connsiteX15" fmla="*/ 27448 w 30985"/>
                  <a:gd name="connsiteY15" fmla="*/ 32406 h 30985"/>
                  <a:gd name="connsiteX16" fmla="*/ 13195 w 30985"/>
                  <a:gd name="connsiteY16" fmla="*/ 32406 h 30985"/>
                  <a:gd name="connsiteX17" fmla="*/ 8134 w 30985"/>
                  <a:gd name="connsiteY17" fmla="*/ 27345 h 3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985" h="30985">
                    <a:moveTo>
                      <a:pt x="38499" y="33438"/>
                    </a:moveTo>
                    <a:lnTo>
                      <a:pt x="38499" y="6998"/>
                    </a:lnTo>
                    <a:cubicBezTo>
                      <a:pt x="38499" y="4209"/>
                      <a:pt x="36227" y="1937"/>
                      <a:pt x="33438" y="1937"/>
                    </a:cubicBezTo>
                    <a:lnTo>
                      <a:pt x="6998" y="1937"/>
                    </a:lnTo>
                    <a:cubicBezTo>
                      <a:pt x="4209" y="1937"/>
                      <a:pt x="1937" y="4209"/>
                      <a:pt x="1937" y="6998"/>
                    </a:cubicBezTo>
                    <a:lnTo>
                      <a:pt x="1937" y="33438"/>
                    </a:lnTo>
                    <a:cubicBezTo>
                      <a:pt x="1937" y="36227"/>
                      <a:pt x="4209" y="38499"/>
                      <a:pt x="6998" y="38499"/>
                    </a:cubicBezTo>
                    <a:lnTo>
                      <a:pt x="33438" y="38499"/>
                    </a:lnTo>
                    <a:cubicBezTo>
                      <a:pt x="36227" y="38499"/>
                      <a:pt x="38499" y="36227"/>
                      <a:pt x="38499" y="33438"/>
                    </a:cubicBezTo>
                    <a:close/>
                    <a:moveTo>
                      <a:pt x="8134" y="27345"/>
                    </a:moveTo>
                    <a:lnTo>
                      <a:pt x="8134" y="13091"/>
                    </a:lnTo>
                    <a:cubicBezTo>
                      <a:pt x="8134" y="10303"/>
                      <a:pt x="10406" y="8030"/>
                      <a:pt x="13195" y="8030"/>
                    </a:cubicBezTo>
                    <a:lnTo>
                      <a:pt x="27448" y="8030"/>
                    </a:lnTo>
                    <a:cubicBezTo>
                      <a:pt x="30237" y="8030"/>
                      <a:pt x="32509" y="10303"/>
                      <a:pt x="32509" y="13091"/>
                    </a:cubicBezTo>
                    <a:lnTo>
                      <a:pt x="32509" y="27345"/>
                    </a:lnTo>
                    <a:cubicBezTo>
                      <a:pt x="32509" y="30133"/>
                      <a:pt x="30237" y="32406"/>
                      <a:pt x="27448" y="32406"/>
                    </a:cubicBezTo>
                    <a:lnTo>
                      <a:pt x="13195" y="32406"/>
                    </a:lnTo>
                    <a:cubicBezTo>
                      <a:pt x="10406" y="32406"/>
                      <a:pt x="8134" y="30133"/>
                      <a:pt x="8134" y="27345"/>
                    </a:cubicBezTo>
                    <a:close/>
                  </a:path>
                </a:pathLst>
              </a:custGeom>
              <a:solidFill>
                <a:srgbClr val="040000"/>
              </a:solidFill>
              <a:ln w="2381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2" name="자유형: 도형 231">
                <a:extLst>
                  <a:ext uri="{FF2B5EF4-FFF2-40B4-BE49-F238E27FC236}">
                    <a16:creationId xmlns:a16="http://schemas.microsoft.com/office/drawing/2014/main" id="{B2E0E9C4-1C9D-4CCC-93FD-B5329B2AF2FC}"/>
                  </a:ext>
                </a:extLst>
              </p:cNvPr>
              <p:cNvSpPr/>
              <p:nvPr/>
            </p:nvSpPr>
            <p:spPr>
              <a:xfrm>
                <a:off x="5968346" y="4781627"/>
                <a:ext cx="485438" cy="41314"/>
              </a:xfrm>
              <a:custGeom>
                <a:avLst/>
                <a:gdLst>
                  <a:gd name="connsiteX0" fmla="*/ 4191 w 485438"/>
                  <a:gd name="connsiteY0" fmla="*/ 40753 h 41313"/>
                  <a:gd name="connsiteX1" fmla="*/ 486427 w 485438"/>
                  <a:gd name="connsiteY1" fmla="*/ 4190 h 4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438" h="41313">
                    <a:moveTo>
                      <a:pt x="4191" y="40753"/>
                    </a:moveTo>
                    <a:lnTo>
                      <a:pt x="486427" y="4190"/>
                    </a:lnTo>
                  </a:path>
                </a:pathLst>
              </a:custGeom>
              <a:ln w="515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3" name="자유형: 도형 232">
                <a:extLst>
                  <a:ext uri="{FF2B5EF4-FFF2-40B4-BE49-F238E27FC236}">
                    <a16:creationId xmlns:a16="http://schemas.microsoft.com/office/drawing/2014/main" id="{EC95D6B4-FB90-46DA-8F0F-9EB7EC6C0BE3}"/>
                  </a:ext>
                </a:extLst>
              </p:cNvPr>
              <p:cNvSpPr/>
              <p:nvPr/>
            </p:nvSpPr>
            <p:spPr>
              <a:xfrm>
                <a:off x="5966796" y="4942339"/>
                <a:ext cx="485438" cy="516424"/>
              </a:xfrm>
              <a:custGeom>
                <a:avLst/>
                <a:gdLst>
                  <a:gd name="connsiteX0" fmla="*/ 4190 w 485438"/>
                  <a:gd name="connsiteY0" fmla="*/ 4190 h 516423"/>
                  <a:gd name="connsiteX1" fmla="*/ 486427 w 485438"/>
                  <a:gd name="connsiteY1" fmla="*/ 521441 h 51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5438" h="516423">
                    <a:moveTo>
                      <a:pt x="4190" y="4190"/>
                    </a:moveTo>
                    <a:lnTo>
                      <a:pt x="486427" y="521441"/>
                    </a:lnTo>
                  </a:path>
                </a:pathLst>
              </a:custGeom>
              <a:ln w="515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4" name="자유형: 도형 233">
                <a:extLst>
                  <a:ext uri="{FF2B5EF4-FFF2-40B4-BE49-F238E27FC236}">
                    <a16:creationId xmlns:a16="http://schemas.microsoft.com/office/drawing/2014/main" id="{D4A5D4E7-1D7F-4448-9A60-62191E4968BE}"/>
                  </a:ext>
                </a:extLst>
              </p:cNvPr>
              <p:cNvSpPr/>
              <p:nvPr/>
            </p:nvSpPr>
            <p:spPr>
              <a:xfrm>
                <a:off x="4398218" y="4605741"/>
                <a:ext cx="1776498" cy="1012191"/>
              </a:xfrm>
              <a:custGeom>
                <a:avLst/>
                <a:gdLst>
                  <a:gd name="connsiteX0" fmla="*/ 3873 w 1776498"/>
                  <a:gd name="connsiteY0" fmla="*/ 3873 h 1012190"/>
                  <a:gd name="connsiteX1" fmla="*/ 1775827 w 1776498"/>
                  <a:gd name="connsiteY1" fmla="*/ 3873 h 1012190"/>
                  <a:gd name="connsiteX2" fmla="*/ 1775827 w 1776498"/>
                  <a:gd name="connsiteY2" fmla="*/ 1013792 h 1012190"/>
                  <a:gd name="connsiteX3" fmla="*/ 3873 w 1776498"/>
                  <a:gd name="connsiteY3" fmla="*/ 1013792 h 101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6498" h="1012190">
                    <a:moveTo>
                      <a:pt x="3873" y="3873"/>
                    </a:moveTo>
                    <a:lnTo>
                      <a:pt x="1775827" y="3873"/>
                    </a:lnTo>
                    <a:lnTo>
                      <a:pt x="1775827" y="1013792"/>
                    </a:lnTo>
                    <a:lnTo>
                      <a:pt x="3873" y="101379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5" name="자유형: 도형 234">
                <a:extLst>
                  <a:ext uri="{FF2B5EF4-FFF2-40B4-BE49-F238E27FC236}">
                    <a16:creationId xmlns:a16="http://schemas.microsoft.com/office/drawing/2014/main" id="{33872681-B5C4-4539-B157-B9DB64E12AE5}"/>
                  </a:ext>
                </a:extLst>
              </p:cNvPr>
              <p:cNvSpPr/>
              <p:nvPr/>
            </p:nvSpPr>
            <p:spPr>
              <a:xfrm>
                <a:off x="4398218" y="4605741"/>
                <a:ext cx="1776498" cy="1012191"/>
              </a:xfrm>
              <a:custGeom>
                <a:avLst/>
                <a:gdLst>
                  <a:gd name="connsiteX0" fmla="*/ 3873 w 1776498"/>
                  <a:gd name="connsiteY0" fmla="*/ 3873 h 1012190"/>
                  <a:gd name="connsiteX1" fmla="*/ 1775827 w 1776498"/>
                  <a:gd name="connsiteY1" fmla="*/ 3873 h 1012190"/>
                  <a:gd name="connsiteX2" fmla="*/ 1775827 w 1776498"/>
                  <a:gd name="connsiteY2" fmla="*/ 1013792 h 1012190"/>
                  <a:gd name="connsiteX3" fmla="*/ 3873 w 1776498"/>
                  <a:gd name="connsiteY3" fmla="*/ 1013792 h 101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6498" h="1012190">
                    <a:moveTo>
                      <a:pt x="3873" y="3873"/>
                    </a:moveTo>
                    <a:lnTo>
                      <a:pt x="1775827" y="3873"/>
                    </a:lnTo>
                    <a:lnTo>
                      <a:pt x="1775827" y="1013792"/>
                    </a:lnTo>
                    <a:lnTo>
                      <a:pt x="3873" y="101379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6" name="자유형: 도형 235">
                <a:extLst>
                  <a:ext uri="{FF2B5EF4-FFF2-40B4-BE49-F238E27FC236}">
                    <a16:creationId xmlns:a16="http://schemas.microsoft.com/office/drawing/2014/main" id="{D532E387-C4D5-4251-9994-D68C64DE25BB}"/>
                  </a:ext>
                </a:extLst>
              </p:cNvPr>
              <p:cNvSpPr/>
              <p:nvPr/>
            </p:nvSpPr>
            <p:spPr>
              <a:xfrm>
                <a:off x="4422490" y="4636520"/>
                <a:ext cx="1724856" cy="981205"/>
              </a:xfrm>
              <a:custGeom>
                <a:avLst/>
                <a:gdLst>
                  <a:gd name="connsiteX0" fmla="*/ 3873 w 1724855"/>
                  <a:gd name="connsiteY0" fmla="*/ 3873 h 981205"/>
                  <a:gd name="connsiteX1" fmla="*/ 1723978 w 1724855"/>
                  <a:gd name="connsiteY1" fmla="*/ 3873 h 981205"/>
                  <a:gd name="connsiteX2" fmla="*/ 1723978 w 1724855"/>
                  <a:gd name="connsiteY2" fmla="*/ 983013 h 981205"/>
                  <a:gd name="connsiteX3" fmla="*/ 3873 w 1724855"/>
                  <a:gd name="connsiteY3" fmla="*/ 983013 h 981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855" h="981205">
                    <a:moveTo>
                      <a:pt x="3873" y="3873"/>
                    </a:moveTo>
                    <a:lnTo>
                      <a:pt x="1723978" y="3873"/>
                    </a:lnTo>
                    <a:lnTo>
                      <a:pt x="1723978" y="983013"/>
                    </a:lnTo>
                    <a:lnTo>
                      <a:pt x="3873" y="9830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7" name="자유형: 도형 236">
                <a:extLst>
                  <a:ext uri="{FF2B5EF4-FFF2-40B4-BE49-F238E27FC236}">
                    <a16:creationId xmlns:a16="http://schemas.microsoft.com/office/drawing/2014/main" id="{0A22EDE8-22ED-43C9-A638-CC6E35A2D22B}"/>
                  </a:ext>
                </a:extLst>
              </p:cNvPr>
              <p:cNvSpPr/>
              <p:nvPr/>
            </p:nvSpPr>
            <p:spPr>
              <a:xfrm>
                <a:off x="4422490" y="4636520"/>
                <a:ext cx="1724856" cy="981205"/>
              </a:xfrm>
              <a:custGeom>
                <a:avLst/>
                <a:gdLst>
                  <a:gd name="connsiteX0" fmla="*/ 3873 w 1724855"/>
                  <a:gd name="connsiteY0" fmla="*/ 3873 h 981205"/>
                  <a:gd name="connsiteX1" fmla="*/ 1723978 w 1724855"/>
                  <a:gd name="connsiteY1" fmla="*/ 3873 h 981205"/>
                  <a:gd name="connsiteX2" fmla="*/ 1723978 w 1724855"/>
                  <a:gd name="connsiteY2" fmla="*/ 983013 h 981205"/>
                  <a:gd name="connsiteX3" fmla="*/ 3873 w 1724855"/>
                  <a:gd name="connsiteY3" fmla="*/ 983013 h 981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24855" h="981205">
                    <a:moveTo>
                      <a:pt x="3873" y="3873"/>
                    </a:moveTo>
                    <a:lnTo>
                      <a:pt x="1723978" y="3873"/>
                    </a:lnTo>
                    <a:lnTo>
                      <a:pt x="1723978" y="983013"/>
                    </a:lnTo>
                    <a:lnTo>
                      <a:pt x="3873" y="9830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8" name="자유형: 도형 237">
                <a:extLst>
                  <a:ext uri="{FF2B5EF4-FFF2-40B4-BE49-F238E27FC236}">
                    <a16:creationId xmlns:a16="http://schemas.microsoft.com/office/drawing/2014/main" id="{094540FE-B21F-4229-B49D-9C358F1BB53B}"/>
                  </a:ext>
                </a:extLst>
              </p:cNvPr>
              <p:cNvSpPr/>
              <p:nvPr/>
            </p:nvSpPr>
            <p:spPr>
              <a:xfrm>
                <a:off x="5688942" y="4803712"/>
                <a:ext cx="392482" cy="382154"/>
              </a:xfrm>
              <a:custGeom>
                <a:avLst/>
                <a:gdLst>
                  <a:gd name="connsiteX0" fmla="*/ 391114 w 392482"/>
                  <a:gd name="connsiteY0" fmla="*/ 11645 h 382153"/>
                  <a:gd name="connsiteX1" fmla="*/ 381405 w 392482"/>
                  <a:gd name="connsiteY1" fmla="*/ 1937 h 382153"/>
                  <a:gd name="connsiteX2" fmla="*/ 381405 w 392482"/>
                  <a:gd name="connsiteY2" fmla="*/ 385949 h 382153"/>
                  <a:gd name="connsiteX3" fmla="*/ 391114 w 392482"/>
                  <a:gd name="connsiteY3" fmla="*/ 376241 h 382153"/>
                  <a:gd name="connsiteX4" fmla="*/ 264693 w 392482"/>
                  <a:gd name="connsiteY4" fmla="*/ 1937 h 382153"/>
                  <a:gd name="connsiteX5" fmla="*/ 254984 w 392482"/>
                  <a:gd name="connsiteY5" fmla="*/ 11645 h 382153"/>
                  <a:gd name="connsiteX6" fmla="*/ 254778 w 392482"/>
                  <a:gd name="connsiteY6" fmla="*/ 11645 h 382153"/>
                  <a:gd name="connsiteX7" fmla="*/ 255811 w 392482"/>
                  <a:gd name="connsiteY7" fmla="*/ 11645 h 382153"/>
                  <a:gd name="connsiteX8" fmla="*/ 264693 w 392482"/>
                  <a:gd name="connsiteY8" fmla="*/ 2763 h 382153"/>
                  <a:gd name="connsiteX9" fmla="*/ 381302 w 392482"/>
                  <a:gd name="connsiteY9" fmla="*/ 2763 h 382153"/>
                  <a:gd name="connsiteX10" fmla="*/ 390184 w 392482"/>
                  <a:gd name="connsiteY10" fmla="*/ 11645 h 382153"/>
                  <a:gd name="connsiteX11" fmla="*/ 390184 w 392482"/>
                  <a:gd name="connsiteY11" fmla="*/ 376137 h 382153"/>
                  <a:gd name="connsiteX12" fmla="*/ 381302 w 392482"/>
                  <a:gd name="connsiteY12" fmla="*/ 385020 h 382153"/>
                  <a:gd name="connsiteX13" fmla="*/ 381302 w 392482"/>
                  <a:gd name="connsiteY13" fmla="*/ 386053 h 382153"/>
                  <a:gd name="connsiteX14" fmla="*/ 264693 w 392482"/>
                  <a:gd name="connsiteY14" fmla="*/ 386053 h 382153"/>
                  <a:gd name="connsiteX15" fmla="*/ 263350 w 392482"/>
                  <a:gd name="connsiteY15" fmla="*/ 386053 h 382153"/>
                  <a:gd name="connsiteX16" fmla="*/ 263247 w 392482"/>
                  <a:gd name="connsiteY16" fmla="*/ 386053 h 382153"/>
                  <a:gd name="connsiteX17" fmla="*/ 263144 w 392482"/>
                  <a:gd name="connsiteY17" fmla="*/ 386053 h 382153"/>
                  <a:gd name="connsiteX18" fmla="*/ 262008 w 392482"/>
                  <a:gd name="connsiteY18" fmla="*/ 386053 h 382153"/>
                  <a:gd name="connsiteX19" fmla="*/ 8134 w 392482"/>
                  <a:gd name="connsiteY19" fmla="*/ 386053 h 382153"/>
                  <a:gd name="connsiteX20" fmla="*/ 8134 w 392482"/>
                  <a:gd name="connsiteY20" fmla="*/ 385020 h 382153"/>
                  <a:gd name="connsiteX21" fmla="*/ 1937 w 392482"/>
                  <a:gd name="connsiteY21" fmla="*/ 378823 h 382153"/>
                  <a:gd name="connsiteX22" fmla="*/ 1937 w 392482"/>
                  <a:gd name="connsiteY22" fmla="*/ 366945 h 382153"/>
                  <a:gd name="connsiteX23" fmla="*/ 8134 w 392482"/>
                  <a:gd name="connsiteY23" fmla="*/ 360748 h 382153"/>
                  <a:gd name="connsiteX24" fmla="*/ 8134 w 392482"/>
                  <a:gd name="connsiteY24" fmla="*/ 359715 h 382153"/>
                  <a:gd name="connsiteX25" fmla="*/ 245792 w 392482"/>
                  <a:gd name="connsiteY25" fmla="*/ 359715 h 382153"/>
                  <a:gd name="connsiteX26" fmla="*/ 254674 w 392482"/>
                  <a:gd name="connsiteY26" fmla="*/ 350833 h 382153"/>
                  <a:gd name="connsiteX27" fmla="*/ 254674 w 392482"/>
                  <a:gd name="connsiteY27" fmla="*/ 11645 h 38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92482" h="382153">
                    <a:moveTo>
                      <a:pt x="391114" y="11645"/>
                    </a:moveTo>
                    <a:cubicBezTo>
                      <a:pt x="391114" y="6275"/>
                      <a:pt x="386776" y="1937"/>
                      <a:pt x="381405" y="1937"/>
                    </a:cubicBezTo>
                    <a:moveTo>
                      <a:pt x="381405" y="385949"/>
                    </a:moveTo>
                    <a:cubicBezTo>
                      <a:pt x="386776" y="385949"/>
                      <a:pt x="391114" y="381611"/>
                      <a:pt x="391114" y="376241"/>
                    </a:cubicBezTo>
                    <a:moveTo>
                      <a:pt x="264693" y="1937"/>
                    </a:moveTo>
                    <a:cubicBezTo>
                      <a:pt x="259322" y="1937"/>
                      <a:pt x="254984" y="6275"/>
                      <a:pt x="254984" y="11645"/>
                    </a:cubicBezTo>
                    <a:moveTo>
                      <a:pt x="254778" y="11645"/>
                    </a:moveTo>
                    <a:lnTo>
                      <a:pt x="255811" y="11645"/>
                    </a:lnTo>
                    <a:cubicBezTo>
                      <a:pt x="255811" y="6688"/>
                      <a:pt x="259839" y="2763"/>
                      <a:pt x="264693" y="2763"/>
                    </a:cubicBezTo>
                    <a:lnTo>
                      <a:pt x="381302" y="2763"/>
                    </a:lnTo>
                    <a:cubicBezTo>
                      <a:pt x="386259" y="2763"/>
                      <a:pt x="390184" y="6791"/>
                      <a:pt x="390184" y="11645"/>
                    </a:cubicBezTo>
                    <a:lnTo>
                      <a:pt x="390184" y="376137"/>
                    </a:lnTo>
                    <a:cubicBezTo>
                      <a:pt x="390184" y="381095"/>
                      <a:pt x="386156" y="385020"/>
                      <a:pt x="381302" y="385020"/>
                    </a:cubicBezTo>
                    <a:lnTo>
                      <a:pt x="381302" y="386053"/>
                    </a:lnTo>
                    <a:lnTo>
                      <a:pt x="264693" y="386053"/>
                    </a:lnTo>
                    <a:cubicBezTo>
                      <a:pt x="264693" y="386053"/>
                      <a:pt x="263764" y="386053"/>
                      <a:pt x="263350" y="386053"/>
                    </a:cubicBezTo>
                    <a:lnTo>
                      <a:pt x="263247" y="386053"/>
                    </a:lnTo>
                    <a:cubicBezTo>
                      <a:pt x="263247" y="386053"/>
                      <a:pt x="263144" y="386053"/>
                      <a:pt x="263144" y="386053"/>
                    </a:cubicBezTo>
                    <a:cubicBezTo>
                      <a:pt x="262731" y="386053"/>
                      <a:pt x="262421" y="386053"/>
                      <a:pt x="262008" y="386053"/>
                    </a:cubicBezTo>
                    <a:lnTo>
                      <a:pt x="8134" y="386053"/>
                    </a:lnTo>
                    <a:lnTo>
                      <a:pt x="8134" y="385020"/>
                    </a:lnTo>
                    <a:cubicBezTo>
                      <a:pt x="4725" y="385020"/>
                      <a:pt x="1937" y="382231"/>
                      <a:pt x="1937" y="378823"/>
                    </a:cubicBezTo>
                    <a:lnTo>
                      <a:pt x="1937" y="366945"/>
                    </a:lnTo>
                    <a:cubicBezTo>
                      <a:pt x="1937" y="363537"/>
                      <a:pt x="4725" y="360748"/>
                      <a:pt x="8134" y="360748"/>
                    </a:cubicBezTo>
                    <a:lnTo>
                      <a:pt x="8134" y="359715"/>
                    </a:lnTo>
                    <a:lnTo>
                      <a:pt x="245792" y="359715"/>
                    </a:lnTo>
                    <a:cubicBezTo>
                      <a:pt x="250750" y="359715"/>
                      <a:pt x="254674" y="355687"/>
                      <a:pt x="254674" y="350833"/>
                    </a:cubicBezTo>
                    <a:lnTo>
                      <a:pt x="254674" y="11645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39" name="자유형: 도형 238">
                <a:extLst>
                  <a:ext uri="{FF2B5EF4-FFF2-40B4-BE49-F238E27FC236}">
                    <a16:creationId xmlns:a16="http://schemas.microsoft.com/office/drawing/2014/main" id="{4F0D89C4-3CD2-461D-B93A-6DDC70A3D661}"/>
                  </a:ext>
                </a:extLst>
              </p:cNvPr>
              <p:cNvSpPr/>
              <p:nvPr/>
            </p:nvSpPr>
            <p:spPr>
              <a:xfrm>
                <a:off x="5941473" y="4825299"/>
                <a:ext cx="10328" cy="113613"/>
              </a:xfrm>
              <a:custGeom>
                <a:avLst/>
                <a:gdLst>
                  <a:gd name="connsiteX0" fmla="*/ 1937 w 10328"/>
                  <a:gd name="connsiteY0" fmla="*/ 1937 h 113613"/>
                  <a:gd name="connsiteX1" fmla="*/ 17016 w 10328"/>
                  <a:gd name="connsiteY1" fmla="*/ 1937 h 113613"/>
                  <a:gd name="connsiteX2" fmla="*/ 17016 w 10328"/>
                  <a:gd name="connsiteY2" fmla="*/ 119681 h 113613"/>
                  <a:gd name="connsiteX3" fmla="*/ 1937 w 10328"/>
                  <a:gd name="connsiteY3" fmla="*/ 119681 h 11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" h="113613">
                    <a:moveTo>
                      <a:pt x="1937" y="1937"/>
                    </a:moveTo>
                    <a:lnTo>
                      <a:pt x="17016" y="1937"/>
                    </a:lnTo>
                    <a:lnTo>
                      <a:pt x="17016" y="119681"/>
                    </a:lnTo>
                    <a:lnTo>
                      <a:pt x="1937" y="119681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0" name="자유형: 도형 239">
                <a:extLst>
                  <a:ext uri="{FF2B5EF4-FFF2-40B4-BE49-F238E27FC236}">
                    <a16:creationId xmlns:a16="http://schemas.microsoft.com/office/drawing/2014/main" id="{787A3721-9C98-46B9-BDC2-E59E780A00F1}"/>
                  </a:ext>
                </a:extLst>
              </p:cNvPr>
              <p:cNvSpPr/>
              <p:nvPr/>
            </p:nvSpPr>
            <p:spPr>
              <a:xfrm>
                <a:off x="5941473" y="4825299"/>
                <a:ext cx="10328" cy="113613"/>
              </a:xfrm>
              <a:custGeom>
                <a:avLst/>
                <a:gdLst>
                  <a:gd name="connsiteX0" fmla="*/ 1937 w 10328"/>
                  <a:gd name="connsiteY0" fmla="*/ 1937 h 113613"/>
                  <a:gd name="connsiteX1" fmla="*/ 17016 w 10328"/>
                  <a:gd name="connsiteY1" fmla="*/ 1937 h 113613"/>
                  <a:gd name="connsiteX2" fmla="*/ 17016 w 10328"/>
                  <a:gd name="connsiteY2" fmla="*/ 119681 h 113613"/>
                  <a:gd name="connsiteX3" fmla="*/ 1937 w 10328"/>
                  <a:gd name="connsiteY3" fmla="*/ 119681 h 11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" h="113613">
                    <a:moveTo>
                      <a:pt x="1937" y="1937"/>
                    </a:moveTo>
                    <a:lnTo>
                      <a:pt x="17016" y="1937"/>
                    </a:lnTo>
                    <a:lnTo>
                      <a:pt x="17016" y="119681"/>
                    </a:lnTo>
                    <a:lnTo>
                      <a:pt x="1937" y="119681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1" name="자유형: 도형 240">
                <a:extLst>
                  <a:ext uri="{FF2B5EF4-FFF2-40B4-BE49-F238E27FC236}">
                    <a16:creationId xmlns:a16="http://schemas.microsoft.com/office/drawing/2014/main" id="{4A3795EA-4878-4A55-ACB1-2CE863895E37}"/>
                  </a:ext>
                </a:extLst>
              </p:cNvPr>
              <p:cNvSpPr/>
              <p:nvPr/>
            </p:nvSpPr>
            <p:spPr>
              <a:xfrm>
                <a:off x="5941473" y="4825299"/>
                <a:ext cx="10328" cy="113613"/>
              </a:xfrm>
              <a:custGeom>
                <a:avLst/>
                <a:gdLst>
                  <a:gd name="connsiteX0" fmla="*/ 1937 w 10328"/>
                  <a:gd name="connsiteY0" fmla="*/ 1937 h 113613"/>
                  <a:gd name="connsiteX1" fmla="*/ 17016 w 10328"/>
                  <a:gd name="connsiteY1" fmla="*/ 1937 h 113613"/>
                  <a:gd name="connsiteX2" fmla="*/ 17016 w 10328"/>
                  <a:gd name="connsiteY2" fmla="*/ 119681 h 113613"/>
                  <a:gd name="connsiteX3" fmla="*/ 1937 w 10328"/>
                  <a:gd name="connsiteY3" fmla="*/ 119681 h 113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" h="113613">
                    <a:moveTo>
                      <a:pt x="1937" y="1937"/>
                    </a:moveTo>
                    <a:lnTo>
                      <a:pt x="17016" y="1937"/>
                    </a:lnTo>
                    <a:lnTo>
                      <a:pt x="17016" y="119681"/>
                    </a:lnTo>
                    <a:lnTo>
                      <a:pt x="1937" y="119681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2" name="자유형: 도형 241">
                <a:extLst>
                  <a:ext uri="{FF2B5EF4-FFF2-40B4-BE49-F238E27FC236}">
                    <a16:creationId xmlns:a16="http://schemas.microsoft.com/office/drawing/2014/main" id="{5D0301FB-AF4B-4010-86A9-3313DB1AB893}"/>
                  </a:ext>
                </a:extLst>
              </p:cNvPr>
              <p:cNvSpPr/>
              <p:nvPr/>
            </p:nvSpPr>
            <p:spPr>
              <a:xfrm>
                <a:off x="5941473" y="4962461"/>
                <a:ext cx="10328" cy="175584"/>
              </a:xfrm>
              <a:custGeom>
                <a:avLst/>
                <a:gdLst>
                  <a:gd name="connsiteX0" fmla="*/ 1937 w 10328"/>
                  <a:gd name="connsiteY0" fmla="*/ 1937 h 175584"/>
                  <a:gd name="connsiteX1" fmla="*/ 17016 w 10328"/>
                  <a:gd name="connsiteY1" fmla="*/ 1937 h 175584"/>
                  <a:gd name="connsiteX2" fmla="*/ 17016 w 10328"/>
                  <a:gd name="connsiteY2" fmla="*/ 178554 h 175584"/>
                  <a:gd name="connsiteX3" fmla="*/ 1937 w 10328"/>
                  <a:gd name="connsiteY3" fmla="*/ 178554 h 17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" h="175584">
                    <a:moveTo>
                      <a:pt x="1937" y="1937"/>
                    </a:moveTo>
                    <a:lnTo>
                      <a:pt x="17016" y="1937"/>
                    </a:lnTo>
                    <a:lnTo>
                      <a:pt x="17016" y="178554"/>
                    </a:lnTo>
                    <a:lnTo>
                      <a:pt x="1937" y="178554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3" name="자유형: 도형 242">
                <a:extLst>
                  <a:ext uri="{FF2B5EF4-FFF2-40B4-BE49-F238E27FC236}">
                    <a16:creationId xmlns:a16="http://schemas.microsoft.com/office/drawing/2014/main" id="{7EC78B91-7B83-465C-BBB4-4C85A6FF8470}"/>
                  </a:ext>
                </a:extLst>
              </p:cNvPr>
              <p:cNvSpPr/>
              <p:nvPr/>
            </p:nvSpPr>
            <p:spPr>
              <a:xfrm>
                <a:off x="5941473" y="4962461"/>
                <a:ext cx="10328" cy="175584"/>
              </a:xfrm>
              <a:custGeom>
                <a:avLst/>
                <a:gdLst>
                  <a:gd name="connsiteX0" fmla="*/ 1937 w 10328"/>
                  <a:gd name="connsiteY0" fmla="*/ 1937 h 175584"/>
                  <a:gd name="connsiteX1" fmla="*/ 17016 w 10328"/>
                  <a:gd name="connsiteY1" fmla="*/ 1937 h 175584"/>
                  <a:gd name="connsiteX2" fmla="*/ 17016 w 10328"/>
                  <a:gd name="connsiteY2" fmla="*/ 178554 h 175584"/>
                  <a:gd name="connsiteX3" fmla="*/ 1937 w 10328"/>
                  <a:gd name="connsiteY3" fmla="*/ 178554 h 17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" h="175584">
                    <a:moveTo>
                      <a:pt x="1937" y="1937"/>
                    </a:moveTo>
                    <a:lnTo>
                      <a:pt x="17016" y="1937"/>
                    </a:lnTo>
                    <a:lnTo>
                      <a:pt x="17016" y="178554"/>
                    </a:lnTo>
                    <a:lnTo>
                      <a:pt x="1937" y="178554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4" name="자유형: 도형 243">
                <a:extLst>
                  <a:ext uri="{FF2B5EF4-FFF2-40B4-BE49-F238E27FC236}">
                    <a16:creationId xmlns:a16="http://schemas.microsoft.com/office/drawing/2014/main" id="{DF68489D-BAC1-4A37-8D9B-D7419DB6374E}"/>
                  </a:ext>
                </a:extLst>
              </p:cNvPr>
              <p:cNvSpPr/>
              <p:nvPr/>
            </p:nvSpPr>
            <p:spPr>
              <a:xfrm>
                <a:off x="5941473" y="4962461"/>
                <a:ext cx="10328" cy="175584"/>
              </a:xfrm>
              <a:custGeom>
                <a:avLst/>
                <a:gdLst>
                  <a:gd name="connsiteX0" fmla="*/ 1937 w 10328"/>
                  <a:gd name="connsiteY0" fmla="*/ 1937 h 175584"/>
                  <a:gd name="connsiteX1" fmla="*/ 17016 w 10328"/>
                  <a:gd name="connsiteY1" fmla="*/ 1937 h 175584"/>
                  <a:gd name="connsiteX2" fmla="*/ 17016 w 10328"/>
                  <a:gd name="connsiteY2" fmla="*/ 178554 h 175584"/>
                  <a:gd name="connsiteX3" fmla="*/ 1937 w 10328"/>
                  <a:gd name="connsiteY3" fmla="*/ 178554 h 17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28" h="175584">
                    <a:moveTo>
                      <a:pt x="1937" y="1937"/>
                    </a:moveTo>
                    <a:lnTo>
                      <a:pt x="17016" y="1937"/>
                    </a:lnTo>
                    <a:lnTo>
                      <a:pt x="17016" y="178554"/>
                    </a:lnTo>
                    <a:lnTo>
                      <a:pt x="1937" y="178554"/>
                    </a:lnTo>
                    <a:close/>
                  </a:path>
                </a:pathLst>
              </a:custGeom>
              <a:noFill/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5" name="자유형: 도형 244">
                <a:extLst>
                  <a:ext uri="{FF2B5EF4-FFF2-40B4-BE49-F238E27FC236}">
                    <a16:creationId xmlns:a16="http://schemas.microsoft.com/office/drawing/2014/main" id="{8B9FA24D-0304-4A9A-BA02-BB5A17925A54}"/>
                  </a:ext>
                </a:extLst>
              </p:cNvPr>
              <p:cNvSpPr/>
              <p:nvPr/>
            </p:nvSpPr>
            <p:spPr>
              <a:xfrm>
                <a:off x="5043954" y="5426338"/>
                <a:ext cx="475110" cy="196241"/>
              </a:xfrm>
              <a:custGeom>
                <a:avLst/>
                <a:gdLst>
                  <a:gd name="connsiteX0" fmla="*/ 13272 w 475109"/>
                  <a:gd name="connsiteY0" fmla="*/ 3873 h 196241"/>
                  <a:gd name="connsiteX1" fmla="*/ 469584 w 475109"/>
                  <a:gd name="connsiteY1" fmla="*/ 3873 h 196241"/>
                  <a:gd name="connsiteX2" fmla="*/ 479086 w 475109"/>
                  <a:gd name="connsiteY2" fmla="*/ 13375 h 196241"/>
                  <a:gd name="connsiteX3" fmla="*/ 479086 w 475109"/>
                  <a:gd name="connsiteY3" fmla="*/ 192988 h 196241"/>
                  <a:gd name="connsiteX4" fmla="*/ 3873 w 475109"/>
                  <a:gd name="connsiteY4" fmla="*/ 192988 h 196241"/>
                  <a:gd name="connsiteX5" fmla="*/ 3873 w 475109"/>
                  <a:gd name="connsiteY5" fmla="*/ 13375 h 196241"/>
                  <a:gd name="connsiteX6" fmla="*/ 13375 w 475109"/>
                  <a:gd name="connsiteY6" fmla="*/ 3873 h 19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109" h="196241">
                    <a:moveTo>
                      <a:pt x="13272" y="3873"/>
                    </a:moveTo>
                    <a:lnTo>
                      <a:pt x="469584" y="3873"/>
                    </a:lnTo>
                    <a:cubicBezTo>
                      <a:pt x="474852" y="3873"/>
                      <a:pt x="479086" y="8108"/>
                      <a:pt x="479086" y="13375"/>
                    </a:cubicBezTo>
                    <a:lnTo>
                      <a:pt x="479086" y="192988"/>
                    </a:lnTo>
                    <a:lnTo>
                      <a:pt x="3873" y="192988"/>
                    </a:lnTo>
                    <a:lnTo>
                      <a:pt x="3873" y="13375"/>
                    </a:lnTo>
                    <a:cubicBezTo>
                      <a:pt x="3873" y="8108"/>
                      <a:pt x="8108" y="3873"/>
                      <a:pt x="13375" y="3873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6" name="자유형: 도형 245">
                <a:extLst>
                  <a:ext uri="{FF2B5EF4-FFF2-40B4-BE49-F238E27FC236}">
                    <a16:creationId xmlns:a16="http://schemas.microsoft.com/office/drawing/2014/main" id="{9FFD2B84-EA2D-4ADA-8983-FEF3AEA7F558}"/>
                  </a:ext>
                </a:extLst>
              </p:cNvPr>
              <p:cNvSpPr/>
              <p:nvPr/>
            </p:nvSpPr>
            <p:spPr>
              <a:xfrm>
                <a:off x="5044368" y="5616382"/>
                <a:ext cx="475110" cy="41314"/>
              </a:xfrm>
              <a:custGeom>
                <a:avLst/>
                <a:gdLst>
                  <a:gd name="connsiteX0" fmla="*/ 21535 w 475109"/>
                  <a:gd name="connsiteY0" fmla="*/ 37957 h 41313"/>
                  <a:gd name="connsiteX1" fmla="*/ 3873 w 475109"/>
                  <a:gd name="connsiteY1" fmla="*/ 3873 h 41313"/>
                  <a:gd name="connsiteX2" fmla="*/ 478054 w 475109"/>
                  <a:gd name="connsiteY2" fmla="*/ 3873 h 41313"/>
                  <a:gd name="connsiteX3" fmla="*/ 460082 w 475109"/>
                  <a:gd name="connsiteY3" fmla="*/ 37957 h 41313"/>
                  <a:gd name="connsiteX4" fmla="*/ 451200 w 475109"/>
                  <a:gd name="connsiteY4" fmla="*/ 43328 h 41313"/>
                  <a:gd name="connsiteX5" fmla="*/ 30314 w 475109"/>
                  <a:gd name="connsiteY5" fmla="*/ 43328 h 41313"/>
                  <a:gd name="connsiteX6" fmla="*/ 21432 w 475109"/>
                  <a:gd name="connsiteY6" fmla="*/ 37957 h 4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5109" h="41313">
                    <a:moveTo>
                      <a:pt x="21535" y="37957"/>
                    </a:moveTo>
                    <a:lnTo>
                      <a:pt x="3873" y="3873"/>
                    </a:lnTo>
                    <a:lnTo>
                      <a:pt x="478054" y="3873"/>
                    </a:lnTo>
                    <a:lnTo>
                      <a:pt x="460082" y="37957"/>
                    </a:lnTo>
                    <a:cubicBezTo>
                      <a:pt x="458326" y="41262"/>
                      <a:pt x="454918" y="43328"/>
                      <a:pt x="451200" y="43328"/>
                    </a:cubicBezTo>
                    <a:lnTo>
                      <a:pt x="30314" y="43328"/>
                    </a:lnTo>
                    <a:cubicBezTo>
                      <a:pt x="26596" y="43328"/>
                      <a:pt x="23187" y="41262"/>
                      <a:pt x="21432" y="37957"/>
                    </a:cubicBezTo>
                    <a:close/>
                  </a:path>
                </a:pathLst>
              </a:custGeom>
              <a:noFill/>
              <a:ln w="4763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7" name="자유형: 도형 246">
                <a:extLst>
                  <a:ext uri="{FF2B5EF4-FFF2-40B4-BE49-F238E27FC236}">
                    <a16:creationId xmlns:a16="http://schemas.microsoft.com/office/drawing/2014/main" id="{275526A1-FBD7-41FA-B8B1-24B0E336AA0E}"/>
                  </a:ext>
                </a:extLst>
              </p:cNvPr>
              <p:cNvSpPr/>
              <p:nvPr/>
            </p:nvSpPr>
            <p:spPr>
              <a:xfrm>
                <a:off x="5044238" y="5618629"/>
                <a:ext cx="475110" cy="72299"/>
              </a:xfrm>
              <a:custGeom>
                <a:avLst/>
                <a:gdLst>
                  <a:gd name="connsiteX0" fmla="*/ 3486 w 475109"/>
                  <a:gd name="connsiteY0" fmla="*/ 1937 h 72299"/>
                  <a:gd name="connsiteX1" fmla="*/ 3486 w 475109"/>
                  <a:gd name="connsiteY1" fmla="*/ 40772 h 72299"/>
                  <a:gd name="connsiteX2" fmla="*/ 13711 w 475109"/>
                  <a:gd name="connsiteY2" fmla="*/ 64217 h 72299"/>
                  <a:gd name="connsiteX3" fmla="*/ 20011 w 475109"/>
                  <a:gd name="connsiteY3" fmla="*/ 71344 h 72299"/>
                  <a:gd name="connsiteX4" fmla="*/ 21871 w 475109"/>
                  <a:gd name="connsiteY4" fmla="*/ 72480 h 72299"/>
                  <a:gd name="connsiteX5" fmla="*/ 21871 w 475109"/>
                  <a:gd name="connsiteY5" fmla="*/ 41082 h 72299"/>
                  <a:gd name="connsiteX6" fmla="*/ 23523 w 475109"/>
                  <a:gd name="connsiteY6" fmla="*/ 41082 h 72299"/>
                  <a:gd name="connsiteX7" fmla="*/ 23523 w 475109"/>
                  <a:gd name="connsiteY7" fmla="*/ 75372 h 72299"/>
                  <a:gd name="connsiteX8" fmla="*/ 22284 w 475109"/>
                  <a:gd name="connsiteY8" fmla="*/ 74649 h 72299"/>
                  <a:gd name="connsiteX9" fmla="*/ 19185 w 475109"/>
                  <a:gd name="connsiteY9" fmla="*/ 72790 h 72299"/>
                  <a:gd name="connsiteX10" fmla="*/ 12265 w 475109"/>
                  <a:gd name="connsiteY10" fmla="*/ 64940 h 72299"/>
                  <a:gd name="connsiteX11" fmla="*/ 1937 w 475109"/>
                  <a:gd name="connsiteY11" fmla="*/ 41391 h 72299"/>
                  <a:gd name="connsiteX12" fmla="*/ 1937 w 475109"/>
                  <a:gd name="connsiteY12" fmla="*/ 41391 h 72299"/>
                  <a:gd name="connsiteX13" fmla="*/ 1937 w 475109"/>
                  <a:gd name="connsiteY13" fmla="*/ 2143 h 72299"/>
                  <a:gd name="connsiteX14" fmla="*/ 3589 w 475109"/>
                  <a:gd name="connsiteY14" fmla="*/ 2143 h 72299"/>
                  <a:gd name="connsiteX15" fmla="*/ 478699 w 475109"/>
                  <a:gd name="connsiteY15" fmla="*/ 40462 h 72299"/>
                  <a:gd name="connsiteX16" fmla="*/ 478699 w 475109"/>
                  <a:gd name="connsiteY16" fmla="*/ 1937 h 72299"/>
                  <a:gd name="connsiteX17" fmla="*/ 480352 w 475109"/>
                  <a:gd name="connsiteY17" fmla="*/ 1937 h 72299"/>
                  <a:gd name="connsiteX18" fmla="*/ 480352 w 475109"/>
                  <a:gd name="connsiteY18" fmla="*/ 40978 h 72299"/>
                  <a:gd name="connsiteX19" fmla="*/ 469817 w 475109"/>
                  <a:gd name="connsiteY19" fmla="*/ 64734 h 72299"/>
                  <a:gd name="connsiteX20" fmla="*/ 463620 w 475109"/>
                  <a:gd name="connsiteY20" fmla="*/ 72067 h 72299"/>
                  <a:gd name="connsiteX21" fmla="*/ 460005 w 475109"/>
                  <a:gd name="connsiteY21" fmla="*/ 74443 h 72299"/>
                  <a:gd name="connsiteX22" fmla="*/ 458972 w 475109"/>
                  <a:gd name="connsiteY22" fmla="*/ 75062 h 72299"/>
                  <a:gd name="connsiteX23" fmla="*/ 458972 w 475109"/>
                  <a:gd name="connsiteY23" fmla="*/ 75062 h 72299"/>
                  <a:gd name="connsiteX24" fmla="*/ 458972 w 475109"/>
                  <a:gd name="connsiteY24" fmla="*/ 75062 h 72299"/>
                  <a:gd name="connsiteX25" fmla="*/ 458765 w 475109"/>
                  <a:gd name="connsiteY25" fmla="*/ 75062 h 72299"/>
                  <a:gd name="connsiteX26" fmla="*/ 458765 w 475109"/>
                  <a:gd name="connsiteY26" fmla="*/ 75062 h 72299"/>
                  <a:gd name="connsiteX27" fmla="*/ 23523 w 475109"/>
                  <a:gd name="connsiteY27" fmla="*/ 75062 h 72299"/>
                  <a:gd name="connsiteX28" fmla="*/ 23523 w 475109"/>
                  <a:gd name="connsiteY28" fmla="*/ 73410 h 72299"/>
                  <a:gd name="connsiteX29" fmla="*/ 458765 w 475109"/>
                  <a:gd name="connsiteY29" fmla="*/ 73410 h 72299"/>
                  <a:gd name="connsiteX30" fmla="*/ 458765 w 475109"/>
                  <a:gd name="connsiteY30" fmla="*/ 40565 h 72299"/>
                  <a:gd name="connsiteX31" fmla="*/ 460418 w 475109"/>
                  <a:gd name="connsiteY31" fmla="*/ 40565 h 72299"/>
                  <a:gd name="connsiteX32" fmla="*/ 460418 w 475109"/>
                  <a:gd name="connsiteY32" fmla="*/ 72170 h 72299"/>
                  <a:gd name="connsiteX33" fmla="*/ 462793 w 475109"/>
                  <a:gd name="connsiteY33" fmla="*/ 70621 h 72299"/>
                  <a:gd name="connsiteX34" fmla="*/ 468371 w 475109"/>
                  <a:gd name="connsiteY34" fmla="*/ 64011 h 72299"/>
                  <a:gd name="connsiteX35" fmla="*/ 478802 w 475109"/>
                  <a:gd name="connsiteY35" fmla="*/ 40359 h 72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75109" h="72299">
                    <a:moveTo>
                      <a:pt x="3486" y="1937"/>
                    </a:moveTo>
                    <a:lnTo>
                      <a:pt x="3486" y="40772"/>
                    </a:lnTo>
                    <a:lnTo>
                      <a:pt x="13711" y="64217"/>
                    </a:lnTo>
                    <a:cubicBezTo>
                      <a:pt x="14950" y="67213"/>
                      <a:pt x="17223" y="69691"/>
                      <a:pt x="20011" y="71344"/>
                    </a:cubicBezTo>
                    <a:lnTo>
                      <a:pt x="21871" y="72480"/>
                    </a:lnTo>
                    <a:lnTo>
                      <a:pt x="21871" y="41082"/>
                    </a:lnTo>
                    <a:lnTo>
                      <a:pt x="23523" y="41082"/>
                    </a:lnTo>
                    <a:lnTo>
                      <a:pt x="23523" y="75372"/>
                    </a:lnTo>
                    <a:lnTo>
                      <a:pt x="22284" y="74649"/>
                    </a:lnTo>
                    <a:lnTo>
                      <a:pt x="19185" y="72790"/>
                    </a:lnTo>
                    <a:cubicBezTo>
                      <a:pt x="16087" y="70931"/>
                      <a:pt x="13711" y="68245"/>
                      <a:pt x="12265" y="64940"/>
                    </a:cubicBezTo>
                    <a:lnTo>
                      <a:pt x="1937" y="41391"/>
                    </a:lnTo>
                    <a:lnTo>
                      <a:pt x="1937" y="41391"/>
                    </a:lnTo>
                    <a:lnTo>
                      <a:pt x="1937" y="2143"/>
                    </a:lnTo>
                    <a:lnTo>
                      <a:pt x="3589" y="2143"/>
                    </a:lnTo>
                    <a:close/>
                    <a:moveTo>
                      <a:pt x="478699" y="40462"/>
                    </a:moveTo>
                    <a:lnTo>
                      <a:pt x="478699" y="1937"/>
                    </a:lnTo>
                    <a:lnTo>
                      <a:pt x="480352" y="1937"/>
                    </a:lnTo>
                    <a:lnTo>
                      <a:pt x="480352" y="40978"/>
                    </a:lnTo>
                    <a:cubicBezTo>
                      <a:pt x="480352" y="40978"/>
                      <a:pt x="469817" y="64734"/>
                      <a:pt x="469817" y="64734"/>
                    </a:cubicBezTo>
                    <a:cubicBezTo>
                      <a:pt x="468474" y="67729"/>
                      <a:pt x="466305" y="70311"/>
                      <a:pt x="463620" y="72067"/>
                    </a:cubicBezTo>
                    <a:lnTo>
                      <a:pt x="460005" y="74443"/>
                    </a:lnTo>
                    <a:lnTo>
                      <a:pt x="458972" y="75062"/>
                    </a:lnTo>
                    <a:lnTo>
                      <a:pt x="458972" y="75062"/>
                    </a:lnTo>
                    <a:cubicBezTo>
                      <a:pt x="458972" y="75062"/>
                      <a:pt x="458972" y="75062"/>
                      <a:pt x="458972" y="75062"/>
                    </a:cubicBezTo>
                    <a:lnTo>
                      <a:pt x="458765" y="75062"/>
                    </a:lnTo>
                    <a:cubicBezTo>
                      <a:pt x="458765" y="75062"/>
                      <a:pt x="458765" y="75062"/>
                      <a:pt x="458765" y="75062"/>
                    </a:cubicBezTo>
                    <a:lnTo>
                      <a:pt x="23523" y="75062"/>
                    </a:lnTo>
                    <a:lnTo>
                      <a:pt x="23523" y="73410"/>
                    </a:lnTo>
                    <a:lnTo>
                      <a:pt x="458765" y="73410"/>
                    </a:lnTo>
                    <a:lnTo>
                      <a:pt x="458765" y="40565"/>
                    </a:lnTo>
                    <a:lnTo>
                      <a:pt x="460418" y="40565"/>
                    </a:lnTo>
                    <a:lnTo>
                      <a:pt x="460418" y="72170"/>
                    </a:lnTo>
                    <a:lnTo>
                      <a:pt x="462793" y="70621"/>
                    </a:lnTo>
                    <a:cubicBezTo>
                      <a:pt x="465272" y="68968"/>
                      <a:pt x="467235" y="66696"/>
                      <a:pt x="468371" y="64011"/>
                    </a:cubicBezTo>
                    <a:lnTo>
                      <a:pt x="478802" y="40359"/>
                    </a:lnTo>
                    <a:close/>
                  </a:path>
                </a:pathLst>
              </a:custGeom>
              <a:solidFill>
                <a:srgbClr val="040000"/>
              </a:solidFill>
              <a:ln w="2381" cap="flat">
                <a:solidFill>
                  <a:srgbClr val="5957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48" name="자유형: 도형 247">
                <a:extLst>
                  <a:ext uri="{FF2B5EF4-FFF2-40B4-BE49-F238E27FC236}">
                    <a16:creationId xmlns:a16="http://schemas.microsoft.com/office/drawing/2014/main" id="{1F366137-EE6D-4719-98AC-7A60C88C41DB}"/>
                  </a:ext>
                </a:extLst>
              </p:cNvPr>
              <p:cNvSpPr/>
              <p:nvPr/>
            </p:nvSpPr>
            <p:spPr>
              <a:xfrm>
                <a:off x="7240194" y="5263727"/>
                <a:ext cx="351168" cy="309854"/>
              </a:xfrm>
              <a:custGeom>
                <a:avLst/>
                <a:gdLst>
                  <a:gd name="connsiteX0" fmla="*/ 4190 w 351168"/>
                  <a:gd name="connsiteY0" fmla="*/ 6807 h 309854"/>
                  <a:gd name="connsiteX1" fmla="*/ 349781 w 351168"/>
                  <a:gd name="connsiteY1" fmla="*/ 53285 h 309854"/>
                  <a:gd name="connsiteX2" fmla="*/ 216647 w 351168"/>
                  <a:gd name="connsiteY2" fmla="*/ 161631 h 309854"/>
                  <a:gd name="connsiteX3" fmla="*/ 114808 w 351168"/>
                  <a:gd name="connsiteY3" fmla="*/ 253761 h 309854"/>
                  <a:gd name="connsiteX4" fmla="*/ 231830 w 351168"/>
                  <a:gd name="connsiteY4" fmla="*/ 311910 h 3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1168" h="309854">
                    <a:moveTo>
                      <a:pt x="4190" y="6807"/>
                    </a:moveTo>
                    <a:cubicBezTo>
                      <a:pt x="279135" y="506"/>
                      <a:pt x="350194" y="1952"/>
                      <a:pt x="349781" y="53285"/>
                    </a:cubicBezTo>
                    <a:cubicBezTo>
                      <a:pt x="349575" y="77557"/>
                      <a:pt x="322617" y="116702"/>
                      <a:pt x="216647" y="161631"/>
                    </a:cubicBezTo>
                    <a:cubicBezTo>
                      <a:pt x="130921" y="197987"/>
                      <a:pt x="103241" y="220296"/>
                      <a:pt x="114808" y="253761"/>
                    </a:cubicBezTo>
                    <a:cubicBezTo>
                      <a:pt x="117597" y="261610"/>
                      <a:pt x="134536" y="294868"/>
                      <a:pt x="231830" y="311910"/>
                    </a:cubicBezTo>
                  </a:path>
                </a:pathLst>
              </a:custGeom>
              <a:noFill/>
              <a:ln w="5153" cap="flat">
                <a:solidFill>
                  <a:srgbClr val="04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F6447712-66CB-45DB-B608-F7C2523B9B29}"/>
                </a:ext>
              </a:extLst>
            </p:cNvPr>
            <p:cNvSpPr/>
            <p:nvPr/>
          </p:nvSpPr>
          <p:spPr>
            <a:xfrm rot="16200000">
              <a:off x="6313724" y="5110546"/>
              <a:ext cx="452368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rPr>
                <a:t>USB  IN</a:t>
              </a:r>
              <a:endParaRPr lang="ko-KR" altLang="en-US" sz="700" dirty="0"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BC2DCA33-8343-4927-8924-5DA33E3E85A4}"/>
                </a:ext>
              </a:extLst>
            </p:cNvPr>
            <p:cNvSpPr/>
            <p:nvPr/>
          </p:nvSpPr>
          <p:spPr>
            <a:xfrm rot="16200000">
              <a:off x="6567052" y="4837191"/>
              <a:ext cx="22634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rPr>
                <a:t>1</a:t>
              </a:r>
              <a:endParaRPr lang="ko-KR" altLang="en-US" sz="700" dirty="0"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B73F06F5-F629-4D0A-B861-7FAA91B1B3C4}"/>
                </a:ext>
              </a:extLst>
            </p:cNvPr>
            <p:cNvSpPr/>
            <p:nvPr/>
          </p:nvSpPr>
          <p:spPr>
            <a:xfrm rot="16200000">
              <a:off x="6567052" y="5192324"/>
              <a:ext cx="226344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rPr>
                <a:t>2</a:t>
              </a:r>
              <a:endParaRPr lang="ko-KR" altLang="en-US" sz="700" dirty="0"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F07082B3-EBDC-4DA2-BA8A-1F38D4ABB656}"/>
                </a:ext>
              </a:extLst>
            </p:cNvPr>
            <p:cNvSpPr/>
            <p:nvPr/>
          </p:nvSpPr>
          <p:spPr>
            <a:xfrm>
              <a:off x="6933129" y="4813505"/>
              <a:ext cx="405880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700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  <a:sym typeface="Poppins"/>
                </a:rPr>
                <a:t>DEMO</a:t>
              </a:r>
              <a:endParaRPr lang="ko-KR" altLang="en-US" sz="700" dirty="0"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97" name="직사각형 296">
              <a:extLst>
                <a:ext uri="{FF2B5EF4-FFF2-40B4-BE49-F238E27FC236}">
                  <a16:creationId xmlns:a16="http://schemas.microsoft.com/office/drawing/2014/main" id="{9B540DAA-BA70-4E91-BAD2-3EEC618003E1}"/>
                </a:ext>
              </a:extLst>
            </p:cNvPr>
            <p:cNvSpPr/>
            <p:nvPr/>
          </p:nvSpPr>
          <p:spPr>
            <a:xfrm>
              <a:off x="1114737" y="4961748"/>
              <a:ext cx="200707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kern="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TV</a:t>
              </a:r>
              <a:endPara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cxnSp>
        <p:nvCxnSpPr>
          <p:cNvPr id="256" name="직선 연결선 255">
            <a:extLst>
              <a:ext uri="{FF2B5EF4-FFF2-40B4-BE49-F238E27FC236}">
                <a16:creationId xmlns:a16="http://schemas.microsoft.com/office/drawing/2014/main" id="{1287FC0B-5B61-4CBD-B0FD-E3CB6B0079E5}"/>
              </a:ext>
            </a:extLst>
          </p:cNvPr>
          <p:cNvCxnSpPr>
            <a:cxnSpLocks/>
          </p:cNvCxnSpPr>
          <p:nvPr/>
        </p:nvCxnSpPr>
        <p:spPr>
          <a:xfrm>
            <a:off x="3342907" y="1884334"/>
            <a:ext cx="0" cy="3583703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직선 연결선 256">
            <a:extLst>
              <a:ext uri="{FF2B5EF4-FFF2-40B4-BE49-F238E27FC236}">
                <a16:creationId xmlns:a16="http://schemas.microsoft.com/office/drawing/2014/main" id="{E59CD3C8-2C28-45B8-BEE2-F61249257AAD}"/>
              </a:ext>
            </a:extLst>
          </p:cNvPr>
          <p:cNvCxnSpPr>
            <a:cxnSpLocks/>
          </p:cNvCxnSpPr>
          <p:nvPr/>
        </p:nvCxnSpPr>
        <p:spPr>
          <a:xfrm>
            <a:off x="7694956" y="1884334"/>
            <a:ext cx="0" cy="3583703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>
            <a:extLst>
              <a:ext uri="{FF2B5EF4-FFF2-40B4-BE49-F238E27FC236}">
                <a16:creationId xmlns:a16="http://schemas.microsoft.com/office/drawing/2014/main" id="{CBCA1084-414E-4428-980F-650BD21DC447}"/>
              </a:ext>
            </a:extLst>
          </p:cNvPr>
          <p:cNvGrpSpPr/>
          <p:nvPr/>
        </p:nvGrpSpPr>
        <p:grpSpPr>
          <a:xfrm>
            <a:off x="9214185" y="2418826"/>
            <a:ext cx="848860" cy="1353610"/>
            <a:chOff x="9352007" y="2448669"/>
            <a:chExt cx="848860" cy="1353610"/>
          </a:xfrm>
        </p:grpSpPr>
        <p:sp>
          <p:nvSpPr>
            <p:cNvPr id="258" name="타원 257">
              <a:extLst>
                <a:ext uri="{FF2B5EF4-FFF2-40B4-BE49-F238E27FC236}">
                  <a16:creationId xmlns:a16="http://schemas.microsoft.com/office/drawing/2014/main" id="{B6811835-560C-486A-B674-47FEFC752BC8}"/>
                </a:ext>
              </a:extLst>
            </p:cNvPr>
            <p:cNvSpPr/>
            <p:nvPr/>
          </p:nvSpPr>
          <p:spPr>
            <a:xfrm>
              <a:off x="9352007" y="2693443"/>
              <a:ext cx="848860" cy="848858"/>
            </a:xfrm>
            <a:prstGeom prst="ellipse">
              <a:avLst/>
            </a:pr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grpSp>
          <p:nvGrpSpPr>
            <p:cNvPr id="259" name="그룹 258">
              <a:extLst>
                <a:ext uri="{FF2B5EF4-FFF2-40B4-BE49-F238E27FC236}">
                  <a16:creationId xmlns:a16="http://schemas.microsoft.com/office/drawing/2014/main" id="{0FFF8E94-E122-4A72-B6A5-11671D3A1090}"/>
                </a:ext>
              </a:extLst>
            </p:cNvPr>
            <p:cNvGrpSpPr/>
            <p:nvPr/>
          </p:nvGrpSpPr>
          <p:grpSpPr>
            <a:xfrm>
              <a:off x="9569596" y="2448669"/>
              <a:ext cx="413681" cy="1353610"/>
              <a:chOff x="9411986" y="4872086"/>
              <a:chExt cx="339091" cy="1109544"/>
            </a:xfrm>
          </p:grpSpPr>
          <p:sp>
            <p:nvSpPr>
              <p:cNvPr id="260" name="자유형: 도형 259">
                <a:extLst>
                  <a:ext uri="{FF2B5EF4-FFF2-40B4-BE49-F238E27FC236}">
                    <a16:creationId xmlns:a16="http://schemas.microsoft.com/office/drawing/2014/main" id="{851D03AC-1EC7-4D9E-BAEA-61070B68FC16}"/>
                  </a:ext>
                </a:extLst>
              </p:cNvPr>
              <p:cNvSpPr/>
              <p:nvPr/>
            </p:nvSpPr>
            <p:spPr>
              <a:xfrm>
                <a:off x="9411986" y="4872086"/>
                <a:ext cx="339091" cy="1109544"/>
              </a:xfrm>
              <a:custGeom>
                <a:avLst/>
                <a:gdLst>
                  <a:gd name="connsiteX0" fmla="*/ 133574 w 339090"/>
                  <a:gd name="connsiteY0" fmla="*/ 23679 h 1109543"/>
                  <a:gd name="connsiteX1" fmla="*/ 208312 w 339090"/>
                  <a:gd name="connsiteY1" fmla="*/ 23679 h 1109543"/>
                  <a:gd name="connsiteX2" fmla="*/ 317829 w 339090"/>
                  <a:gd name="connsiteY2" fmla="*/ 131476 h 1109543"/>
                  <a:gd name="connsiteX3" fmla="*/ 317829 w 339090"/>
                  <a:gd name="connsiteY3" fmla="*/ 979826 h 1109543"/>
                  <a:gd name="connsiteX4" fmla="*/ 208312 w 339090"/>
                  <a:gd name="connsiteY4" fmla="*/ 1087624 h 1109543"/>
                  <a:gd name="connsiteX5" fmla="*/ 133574 w 339090"/>
                  <a:gd name="connsiteY5" fmla="*/ 1087624 h 1109543"/>
                  <a:gd name="connsiteX6" fmla="*/ 24057 w 339090"/>
                  <a:gd name="connsiteY6" fmla="*/ 979826 h 1109543"/>
                  <a:gd name="connsiteX7" fmla="*/ 24057 w 339090"/>
                  <a:gd name="connsiteY7" fmla="*/ 131476 h 1109543"/>
                  <a:gd name="connsiteX8" fmla="*/ 133574 w 339090"/>
                  <a:gd name="connsiteY8" fmla="*/ 23679 h 1109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9090" h="1109543">
                    <a:moveTo>
                      <a:pt x="133574" y="23679"/>
                    </a:moveTo>
                    <a:lnTo>
                      <a:pt x="208312" y="23679"/>
                    </a:lnTo>
                    <a:cubicBezTo>
                      <a:pt x="268752" y="23679"/>
                      <a:pt x="317829" y="71985"/>
                      <a:pt x="317829" y="131476"/>
                    </a:cubicBezTo>
                    <a:lnTo>
                      <a:pt x="317829" y="979826"/>
                    </a:lnTo>
                    <a:cubicBezTo>
                      <a:pt x="317829" y="1039318"/>
                      <a:pt x="268752" y="1087624"/>
                      <a:pt x="208312" y="1087624"/>
                    </a:cubicBezTo>
                    <a:lnTo>
                      <a:pt x="133574" y="1087624"/>
                    </a:lnTo>
                    <a:cubicBezTo>
                      <a:pt x="73134" y="1087624"/>
                      <a:pt x="24057" y="1039318"/>
                      <a:pt x="24057" y="979826"/>
                    </a:cubicBezTo>
                    <a:lnTo>
                      <a:pt x="24057" y="131476"/>
                    </a:lnTo>
                    <a:cubicBezTo>
                      <a:pt x="24057" y="71985"/>
                      <a:pt x="73134" y="23679"/>
                      <a:pt x="133574" y="2367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 dirty="0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1" name="자유형: 도형 260">
                <a:extLst>
                  <a:ext uri="{FF2B5EF4-FFF2-40B4-BE49-F238E27FC236}">
                    <a16:creationId xmlns:a16="http://schemas.microsoft.com/office/drawing/2014/main" id="{9B0961F3-26B6-4B51-9489-CFFA39CF493D}"/>
                  </a:ext>
                </a:extLst>
              </p:cNvPr>
              <p:cNvSpPr/>
              <p:nvPr/>
            </p:nvSpPr>
            <p:spPr>
              <a:xfrm>
                <a:off x="9474948" y="5266967"/>
                <a:ext cx="215368" cy="211986"/>
              </a:xfrm>
              <a:custGeom>
                <a:avLst/>
                <a:gdLst>
                  <a:gd name="connsiteX0" fmla="*/ 107822 w 215368"/>
                  <a:gd name="connsiteY0" fmla="*/ 195388 h 211986"/>
                  <a:gd name="connsiteX1" fmla="*/ 17184 w 215368"/>
                  <a:gd name="connsiteY1" fmla="*/ 106173 h 211986"/>
                  <a:gd name="connsiteX2" fmla="*/ 107822 w 215368"/>
                  <a:gd name="connsiteY2" fmla="*/ 16914 h 211986"/>
                  <a:gd name="connsiteX3" fmla="*/ 198460 w 215368"/>
                  <a:gd name="connsiteY3" fmla="*/ 106173 h 211986"/>
                  <a:gd name="connsiteX4" fmla="*/ 107822 w 215368"/>
                  <a:gd name="connsiteY4" fmla="*/ 195388 h 21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368" h="211986">
                    <a:moveTo>
                      <a:pt x="107822" y="195388"/>
                    </a:moveTo>
                    <a:cubicBezTo>
                      <a:pt x="57737" y="195388"/>
                      <a:pt x="17184" y="155426"/>
                      <a:pt x="17184" y="106173"/>
                    </a:cubicBezTo>
                    <a:cubicBezTo>
                      <a:pt x="17184" y="56920"/>
                      <a:pt x="57783" y="16914"/>
                      <a:pt x="107822" y="16914"/>
                    </a:cubicBezTo>
                    <a:cubicBezTo>
                      <a:pt x="157860" y="16914"/>
                      <a:pt x="198460" y="56875"/>
                      <a:pt x="198460" y="106173"/>
                    </a:cubicBezTo>
                    <a:cubicBezTo>
                      <a:pt x="198460" y="155471"/>
                      <a:pt x="157860" y="195388"/>
                      <a:pt x="107822" y="19538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2" name="자유형: 도형 261">
                <a:extLst>
                  <a:ext uri="{FF2B5EF4-FFF2-40B4-BE49-F238E27FC236}">
                    <a16:creationId xmlns:a16="http://schemas.microsoft.com/office/drawing/2014/main" id="{88AB4C31-4E03-40FE-9338-C2BE6B3E0604}"/>
                  </a:ext>
                </a:extLst>
              </p:cNvPr>
              <p:cNvSpPr/>
              <p:nvPr/>
            </p:nvSpPr>
            <p:spPr>
              <a:xfrm>
                <a:off x="9529583" y="5320790"/>
                <a:ext cx="105393" cy="103738"/>
              </a:xfrm>
              <a:custGeom>
                <a:avLst/>
                <a:gdLst>
                  <a:gd name="connsiteX0" fmla="*/ 56961 w 105393"/>
                  <a:gd name="connsiteY0" fmla="*/ 22531 h 103737"/>
                  <a:gd name="connsiteX1" fmla="*/ 83560 w 105393"/>
                  <a:gd name="connsiteY1" fmla="*/ 56066 h 103737"/>
                  <a:gd name="connsiteX2" fmla="*/ 49490 w 105393"/>
                  <a:gd name="connsiteY2" fmla="*/ 82248 h 103737"/>
                  <a:gd name="connsiteX3" fmla="*/ 22890 w 105393"/>
                  <a:gd name="connsiteY3" fmla="*/ 48713 h 103737"/>
                  <a:gd name="connsiteX4" fmla="*/ 56961 w 105393"/>
                  <a:gd name="connsiteY4" fmla="*/ 22531 h 10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393" h="103737">
                    <a:moveTo>
                      <a:pt x="56961" y="22531"/>
                    </a:moveTo>
                    <a:cubicBezTo>
                      <a:pt x="73714" y="24561"/>
                      <a:pt x="85623" y="39576"/>
                      <a:pt x="83560" y="56066"/>
                    </a:cubicBezTo>
                    <a:cubicBezTo>
                      <a:pt x="81497" y="72556"/>
                      <a:pt x="66243" y="84278"/>
                      <a:pt x="49490" y="82248"/>
                    </a:cubicBezTo>
                    <a:cubicBezTo>
                      <a:pt x="32736" y="80217"/>
                      <a:pt x="20827" y="65203"/>
                      <a:pt x="22890" y="48713"/>
                    </a:cubicBezTo>
                    <a:cubicBezTo>
                      <a:pt x="24953" y="32222"/>
                      <a:pt x="40207" y="20500"/>
                      <a:pt x="56961" y="2253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 dirty="0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3" name="자유형: 도형 262">
                <a:extLst>
                  <a:ext uri="{FF2B5EF4-FFF2-40B4-BE49-F238E27FC236}">
                    <a16:creationId xmlns:a16="http://schemas.microsoft.com/office/drawing/2014/main" id="{89CE5526-0EE8-4B5B-93AA-A2D0DC4F8A90}"/>
                  </a:ext>
                </a:extLst>
              </p:cNvPr>
              <p:cNvSpPr/>
              <p:nvPr/>
            </p:nvSpPr>
            <p:spPr>
              <a:xfrm>
                <a:off x="9614112" y="5462310"/>
                <a:ext cx="77899" cy="76676"/>
              </a:xfrm>
              <a:custGeom>
                <a:avLst/>
                <a:gdLst>
                  <a:gd name="connsiteX0" fmla="*/ 40416 w 77899"/>
                  <a:gd name="connsiteY0" fmla="*/ 62649 h 76675"/>
                  <a:gd name="connsiteX1" fmla="*/ 17184 w 77899"/>
                  <a:gd name="connsiteY1" fmla="*/ 39781 h 76675"/>
                  <a:gd name="connsiteX2" fmla="*/ 40416 w 77899"/>
                  <a:gd name="connsiteY2" fmla="*/ 16914 h 76675"/>
                  <a:gd name="connsiteX3" fmla="*/ 63648 w 77899"/>
                  <a:gd name="connsiteY3" fmla="*/ 39781 h 76675"/>
                  <a:gd name="connsiteX4" fmla="*/ 40416 w 77899"/>
                  <a:gd name="connsiteY4" fmla="*/ 62649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62649"/>
                    </a:move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4" name="자유형: 도형 263">
                <a:extLst>
                  <a:ext uri="{FF2B5EF4-FFF2-40B4-BE49-F238E27FC236}">
                    <a16:creationId xmlns:a16="http://schemas.microsoft.com/office/drawing/2014/main" id="{65368EDA-BC40-46AD-9BC6-4A307C985587}"/>
                  </a:ext>
                </a:extLst>
              </p:cNvPr>
              <p:cNvSpPr/>
              <p:nvPr/>
            </p:nvSpPr>
            <p:spPr>
              <a:xfrm>
                <a:off x="9470640" y="5462310"/>
                <a:ext cx="77899" cy="76676"/>
              </a:xfrm>
              <a:custGeom>
                <a:avLst/>
                <a:gdLst>
                  <a:gd name="connsiteX0" fmla="*/ 40416 w 77899"/>
                  <a:gd name="connsiteY0" fmla="*/ 62649 h 76675"/>
                  <a:gd name="connsiteX1" fmla="*/ 17184 w 77899"/>
                  <a:gd name="connsiteY1" fmla="*/ 39781 h 76675"/>
                  <a:gd name="connsiteX2" fmla="*/ 40416 w 77899"/>
                  <a:gd name="connsiteY2" fmla="*/ 16914 h 76675"/>
                  <a:gd name="connsiteX3" fmla="*/ 63648 w 77899"/>
                  <a:gd name="connsiteY3" fmla="*/ 39781 h 76675"/>
                  <a:gd name="connsiteX4" fmla="*/ 40416 w 77899"/>
                  <a:gd name="connsiteY4" fmla="*/ 62649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62649"/>
                    </a:move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5" name="자유형: 도형 264">
                <a:extLst>
                  <a:ext uri="{FF2B5EF4-FFF2-40B4-BE49-F238E27FC236}">
                    <a16:creationId xmlns:a16="http://schemas.microsoft.com/office/drawing/2014/main" id="{DC5DFAF2-E3AE-4D88-B558-0F3E378EC72B}"/>
                  </a:ext>
                </a:extLst>
              </p:cNvPr>
              <p:cNvSpPr/>
              <p:nvPr/>
            </p:nvSpPr>
            <p:spPr>
              <a:xfrm>
                <a:off x="9542353" y="5190427"/>
                <a:ext cx="77899" cy="76676"/>
              </a:xfrm>
              <a:custGeom>
                <a:avLst/>
                <a:gdLst>
                  <a:gd name="connsiteX0" fmla="*/ 40416 w 77899"/>
                  <a:gd name="connsiteY0" fmla="*/ 16914 h 76675"/>
                  <a:gd name="connsiteX1" fmla="*/ 63648 w 77899"/>
                  <a:gd name="connsiteY1" fmla="*/ 39781 h 76675"/>
                  <a:gd name="connsiteX2" fmla="*/ 40416 w 77899"/>
                  <a:gd name="connsiteY2" fmla="*/ 62649 h 76675"/>
                  <a:gd name="connsiteX3" fmla="*/ 17184 w 77899"/>
                  <a:gd name="connsiteY3" fmla="*/ 39781 h 76675"/>
                  <a:gd name="connsiteX4" fmla="*/ 40416 w 77899"/>
                  <a:gd name="connsiteY4" fmla="*/ 16914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16914"/>
                    </a:move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6" name="자유형: 도형 265">
                <a:extLst>
                  <a:ext uri="{FF2B5EF4-FFF2-40B4-BE49-F238E27FC236}">
                    <a16:creationId xmlns:a16="http://schemas.microsoft.com/office/drawing/2014/main" id="{BFD0668D-2BD2-40A5-801B-3E151662154F}"/>
                  </a:ext>
                </a:extLst>
              </p:cNvPr>
              <p:cNvSpPr/>
              <p:nvPr/>
            </p:nvSpPr>
            <p:spPr>
              <a:xfrm>
                <a:off x="9542353" y="5190427"/>
                <a:ext cx="77899" cy="76676"/>
              </a:xfrm>
              <a:custGeom>
                <a:avLst/>
                <a:gdLst>
                  <a:gd name="connsiteX0" fmla="*/ 40416 w 77899"/>
                  <a:gd name="connsiteY0" fmla="*/ 16914 h 76675"/>
                  <a:gd name="connsiteX1" fmla="*/ 63648 w 77899"/>
                  <a:gd name="connsiteY1" fmla="*/ 39781 h 76675"/>
                  <a:gd name="connsiteX2" fmla="*/ 40416 w 77899"/>
                  <a:gd name="connsiteY2" fmla="*/ 62649 h 76675"/>
                  <a:gd name="connsiteX3" fmla="*/ 17184 w 77899"/>
                  <a:gd name="connsiteY3" fmla="*/ 39781 h 76675"/>
                  <a:gd name="connsiteX4" fmla="*/ 40416 w 77899"/>
                  <a:gd name="connsiteY4" fmla="*/ 16914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16914"/>
                    </a:move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7" name="자유형: 도형 266">
                <a:extLst>
                  <a:ext uri="{FF2B5EF4-FFF2-40B4-BE49-F238E27FC236}">
                    <a16:creationId xmlns:a16="http://schemas.microsoft.com/office/drawing/2014/main" id="{D704500B-6A26-4B2B-AB6E-384AAACEE8F9}"/>
                  </a:ext>
                </a:extLst>
              </p:cNvPr>
              <p:cNvSpPr/>
              <p:nvPr/>
            </p:nvSpPr>
            <p:spPr>
              <a:xfrm>
                <a:off x="9470640" y="5204544"/>
                <a:ext cx="77899" cy="76676"/>
              </a:xfrm>
              <a:custGeom>
                <a:avLst/>
                <a:gdLst>
                  <a:gd name="connsiteX0" fmla="*/ 40416 w 77899"/>
                  <a:gd name="connsiteY0" fmla="*/ 16914 h 76675"/>
                  <a:gd name="connsiteX1" fmla="*/ 63648 w 77899"/>
                  <a:gd name="connsiteY1" fmla="*/ 39781 h 76675"/>
                  <a:gd name="connsiteX2" fmla="*/ 40416 w 77899"/>
                  <a:gd name="connsiteY2" fmla="*/ 62649 h 76675"/>
                  <a:gd name="connsiteX3" fmla="*/ 17184 w 77899"/>
                  <a:gd name="connsiteY3" fmla="*/ 39781 h 76675"/>
                  <a:gd name="connsiteX4" fmla="*/ 40416 w 77899"/>
                  <a:gd name="connsiteY4" fmla="*/ 16914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16914"/>
                    </a:move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8" name="자유형: 도형 267">
                <a:extLst>
                  <a:ext uri="{FF2B5EF4-FFF2-40B4-BE49-F238E27FC236}">
                    <a16:creationId xmlns:a16="http://schemas.microsoft.com/office/drawing/2014/main" id="{6F8C21A3-164B-469E-9DB7-8EC2D8B1D911}"/>
                  </a:ext>
                </a:extLst>
              </p:cNvPr>
              <p:cNvSpPr/>
              <p:nvPr/>
            </p:nvSpPr>
            <p:spPr>
              <a:xfrm>
                <a:off x="9614112" y="5204544"/>
                <a:ext cx="77899" cy="76676"/>
              </a:xfrm>
              <a:custGeom>
                <a:avLst/>
                <a:gdLst>
                  <a:gd name="connsiteX0" fmla="*/ 40416 w 77899"/>
                  <a:gd name="connsiteY0" fmla="*/ 16914 h 76675"/>
                  <a:gd name="connsiteX1" fmla="*/ 63648 w 77899"/>
                  <a:gd name="connsiteY1" fmla="*/ 39781 h 76675"/>
                  <a:gd name="connsiteX2" fmla="*/ 40416 w 77899"/>
                  <a:gd name="connsiteY2" fmla="*/ 62649 h 76675"/>
                  <a:gd name="connsiteX3" fmla="*/ 17184 w 77899"/>
                  <a:gd name="connsiteY3" fmla="*/ 39781 h 76675"/>
                  <a:gd name="connsiteX4" fmla="*/ 40416 w 77899"/>
                  <a:gd name="connsiteY4" fmla="*/ 16914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16914"/>
                    </a:move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69" name="자유형: 도형 268">
                <a:extLst>
                  <a:ext uri="{FF2B5EF4-FFF2-40B4-BE49-F238E27FC236}">
                    <a16:creationId xmlns:a16="http://schemas.microsoft.com/office/drawing/2014/main" id="{D460F844-3629-4E39-B6FE-3CD68C837F45}"/>
                  </a:ext>
                </a:extLst>
              </p:cNvPr>
              <p:cNvSpPr/>
              <p:nvPr/>
            </p:nvSpPr>
            <p:spPr>
              <a:xfrm>
                <a:off x="9470640" y="4954897"/>
                <a:ext cx="77899" cy="76676"/>
              </a:xfrm>
              <a:custGeom>
                <a:avLst/>
                <a:gdLst>
                  <a:gd name="connsiteX0" fmla="*/ 40416 w 77899"/>
                  <a:gd name="connsiteY0" fmla="*/ 16914 h 76675"/>
                  <a:gd name="connsiteX1" fmla="*/ 63648 w 77899"/>
                  <a:gd name="connsiteY1" fmla="*/ 39781 h 76675"/>
                  <a:gd name="connsiteX2" fmla="*/ 40416 w 77899"/>
                  <a:gd name="connsiteY2" fmla="*/ 62649 h 76675"/>
                  <a:gd name="connsiteX3" fmla="*/ 17184 w 77899"/>
                  <a:gd name="connsiteY3" fmla="*/ 39781 h 76675"/>
                  <a:gd name="connsiteX4" fmla="*/ 40416 w 77899"/>
                  <a:gd name="connsiteY4" fmla="*/ 16914 h 7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899" h="76675">
                    <a:moveTo>
                      <a:pt x="40416" y="16914"/>
                    </a:moveTo>
                    <a:cubicBezTo>
                      <a:pt x="53246" y="16914"/>
                      <a:pt x="63648" y="27152"/>
                      <a:pt x="63648" y="39781"/>
                    </a:cubicBezTo>
                    <a:cubicBezTo>
                      <a:pt x="63648" y="52410"/>
                      <a:pt x="53246" y="62649"/>
                      <a:pt x="40416" y="62649"/>
                    </a:cubicBezTo>
                    <a:cubicBezTo>
                      <a:pt x="27585" y="62649"/>
                      <a:pt x="17184" y="52410"/>
                      <a:pt x="17184" y="39781"/>
                    </a:cubicBezTo>
                    <a:cubicBezTo>
                      <a:pt x="17184" y="27152"/>
                      <a:pt x="27585" y="16914"/>
                      <a:pt x="40416" y="169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70" name="자유형: 도형 269">
                <a:extLst>
                  <a:ext uri="{FF2B5EF4-FFF2-40B4-BE49-F238E27FC236}">
                    <a16:creationId xmlns:a16="http://schemas.microsoft.com/office/drawing/2014/main" id="{1073D08A-3645-4E16-818C-A8C43FB8FFB9}"/>
                  </a:ext>
                </a:extLst>
              </p:cNvPr>
              <p:cNvSpPr/>
              <p:nvPr/>
            </p:nvSpPr>
            <p:spPr>
              <a:xfrm>
                <a:off x="9470686" y="5035542"/>
                <a:ext cx="77899" cy="162372"/>
              </a:xfrm>
              <a:custGeom>
                <a:avLst/>
                <a:gdLst>
                  <a:gd name="connsiteX0" fmla="*/ 17184 w 77899"/>
                  <a:gd name="connsiteY0" fmla="*/ 39781 h 162372"/>
                  <a:gd name="connsiteX1" fmla="*/ 40416 w 77899"/>
                  <a:gd name="connsiteY1" fmla="*/ 16914 h 162372"/>
                  <a:gd name="connsiteX2" fmla="*/ 63648 w 77899"/>
                  <a:gd name="connsiteY2" fmla="*/ 39781 h 162372"/>
                  <a:gd name="connsiteX3" fmla="*/ 63648 w 77899"/>
                  <a:gd name="connsiteY3" fmla="*/ 126831 h 162372"/>
                  <a:gd name="connsiteX4" fmla="*/ 40416 w 77899"/>
                  <a:gd name="connsiteY4" fmla="*/ 149698 h 162372"/>
                  <a:gd name="connsiteX5" fmla="*/ 17184 w 77899"/>
                  <a:gd name="connsiteY5" fmla="*/ 126831 h 162372"/>
                  <a:gd name="connsiteX6" fmla="*/ 17184 w 77899"/>
                  <a:gd name="connsiteY6" fmla="*/ 39781 h 16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99" h="162372">
                    <a:moveTo>
                      <a:pt x="17184" y="39781"/>
                    </a:moveTo>
                    <a:cubicBezTo>
                      <a:pt x="17184" y="27152"/>
                      <a:pt x="27585" y="16914"/>
                      <a:pt x="40416" y="16914"/>
                    </a:cubicBezTo>
                    <a:cubicBezTo>
                      <a:pt x="53246" y="16914"/>
                      <a:pt x="63648" y="27152"/>
                      <a:pt x="63648" y="39781"/>
                    </a:cubicBezTo>
                    <a:lnTo>
                      <a:pt x="63648" y="126831"/>
                    </a:lnTo>
                    <a:cubicBezTo>
                      <a:pt x="63648" y="139460"/>
                      <a:pt x="53246" y="149698"/>
                      <a:pt x="40416" y="149698"/>
                    </a:cubicBezTo>
                    <a:cubicBezTo>
                      <a:pt x="27585" y="149698"/>
                      <a:pt x="17184" y="139460"/>
                      <a:pt x="17184" y="126831"/>
                    </a:cubicBezTo>
                    <a:lnTo>
                      <a:pt x="17184" y="3978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71" name="자유형: 도형 270">
                <a:extLst>
                  <a:ext uri="{FF2B5EF4-FFF2-40B4-BE49-F238E27FC236}">
                    <a16:creationId xmlns:a16="http://schemas.microsoft.com/office/drawing/2014/main" id="{E9BA72C6-447B-42A5-921F-39D2C410C4C7}"/>
                  </a:ext>
                </a:extLst>
              </p:cNvPr>
              <p:cNvSpPr/>
              <p:nvPr/>
            </p:nvSpPr>
            <p:spPr>
              <a:xfrm>
                <a:off x="9614066" y="5035587"/>
                <a:ext cx="77899" cy="162372"/>
              </a:xfrm>
              <a:custGeom>
                <a:avLst/>
                <a:gdLst>
                  <a:gd name="connsiteX0" fmla="*/ 63648 w 77899"/>
                  <a:gd name="connsiteY0" fmla="*/ 126831 h 162372"/>
                  <a:gd name="connsiteX1" fmla="*/ 40416 w 77899"/>
                  <a:gd name="connsiteY1" fmla="*/ 149698 h 162372"/>
                  <a:gd name="connsiteX2" fmla="*/ 17184 w 77899"/>
                  <a:gd name="connsiteY2" fmla="*/ 126831 h 162372"/>
                  <a:gd name="connsiteX3" fmla="*/ 17184 w 77899"/>
                  <a:gd name="connsiteY3" fmla="*/ 39781 h 162372"/>
                  <a:gd name="connsiteX4" fmla="*/ 40416 w 77899"/>
                  <a:gd name="connsiteY4" fmla="*/ 16914 h 162372"/>
                  <a:gd name="connsiteX5" fmla="*/ 63648 w 77899"/>
                  <a:gd name="connsiteY5" fmla="*/ 39781 h 162372"/>
                  <a:gd name="connsiteX6" fmla="*/ 63648 w 77899"/>
                  <a:gd name="connsiteY6" fmla="*/ 126831 h 162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899" h="162372">
                    <a:moveTo>
                      <a:pt x="63648" y="126831"/>
                    </a:moveTo>
                    <a:cubicBezTo>
                      <a:pt x="63648" y="139460"/>
                      <a:pt x="53246" y="149698"/>
                      <a:pt x="40416" y="149698"/>
                    </a:cubicBezTo>
                    <a:cubicBezTo>
                      <a:pt x="27585" y="149698"/>
                      <a:pt x="17184" y="139460"/>
                      <a:pt x="17184" y="126831"/>
                    </a:cubicBezTo>
                    <a:lnTo>
                      <a:pt x="17184" y="39781"/>
                    </a:lnTo>
                    <a:cubicBezTo>
                      <a:pt x="17184" y="27152"/>
                      <a:pt x="27585" y="16914"/>
                      <a:pt x="40416" y="16914"/>
                    </a:cubicBezTo>
                    <a:cubicBezTo>
                      <a:pt x="53246" y="16914"/>
                      <a:pt x="63648" y="27152"/>
                      <a:pt x="63648" y="39781"/>
                    </a:cubicBezTo>
                    <a:lnTo>
                      <a:pt x="63648" y="12683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231F2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cxnSp>
          <p:nvCxnSpPr>
            <p:cNvPr id="272" name="직선 연결선 271">
              <a:extLst>
                <a:ext uri="{FF2B5EF4-FFF2-40B4-BE49-F238E27FC236}">
                  <a16:creationId xmlns:a16="http://schemas.microsoft.com/office/drawing/2014/main" id="{F6814A1C-EEDD-477D-A4F0-FE1FFE40A4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4418" y="2817755"/>
              <a:ext cx="564038" cy="615431"/>
            </a:xfrm>
            <a:prstGeom prst="line">
              <a:avLst/>
            </a:pr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73" name="TextBox 272">
            <a:extLst>
              <a:ext uri="{FF2B5EF4-FFF2-40B4-BE49-F238E27FC236}">
                <a16:creationId xmlns:a16="http://schemas.microsoft.com/office/drawing/2014/main" id="{3E59278C-A2F0-445C-977F-4ADB07E43797}"/>
              </a:ext>
            </a:extLst>
          </p:cNvPr>
          <p:cNvSpPr txBox="1"/>
          <p:nvPr/>
        </p:nvSpPr>
        <p:spPr>
          <a:xfrm>
            <a:off x="8061549" y="1764396"/>
            <a:ext cx="3134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DO NOT USE </a:t>
            </a: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TV or Soundbar Remote controller while experiencing demo</a:t>
            </a:r>
          </a:p>
        </p:txBody>
      </p:sp>
      <p:pic>
        <p:nvPicPr>
          <p:cNvPr id="274" name="그림 273">
            <a:extLst>
              <a:ext uri="{FF2B5EF4-FFF2-40B4-BE49-F238E27FC236}">
                <a16:creationId xmlns:a16="http://schemas.microsoft.com/office/drawing/2014/main" id="{CE7E7F0C-736B-450F-9474-48E6CAF61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640" y="1853761"/>
            <a:ext cx="190758" cy="190758"/>
          </a:xfrm>
          <a:prstGeom prst="rect">
            <a:avLst/>
          </a:prstGeom>
        </p:spPr>
      </p:pic>
      <p:sp>
        <p:nvSpPr>
          <p:cNvPr id="275" name="TextBox 274">
            <a:extLst>
              <a:ext uri="{FF2B5EF4-FFF2-40B4-BE49-F238E27FC236}">
                <a16:creationId xmlns:a16="http://schemas.microsoft.com/office/drawing/2014/main" id="{2E776A24-DB5E-415F-8A6F-91B3A2C8D33A}"/>
              </a:ext>
            </a:extLst>
          </p:cNvPr>
          <p:cNvSpPr txBox="1"/>
          <p:nvPr/>
        </p:nvSpPr>
        <p:spPr>
          <a:xfrm>
            <a:off x="8122762" y="3903646"/>
            <a:ext cx="4067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DO NOT CONTROL </a:t>
            </a: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sound volume with Soundbar button. </a:t>
            </a:r>
          </a:p>
          <a:p>
            <a:pPr lvl="0" defTabSz="914355">
              <a:buClr>
                <a:srgbClr val="000000"/>
              </a:buClr>
              <a:defRPr/>
            </a:pPr>
            <a:r>
              <a:rPr lang="en-US" altLang="ko-KR" sz="1200" b="1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Use Sound Switcher device instead.</a:t>
            </a:r>
          </a:p>
        </p:txBody>
      </p:sp>
      <p:pic>
        <p:nvPicPr>
          <p:cNvPr id="276" name="그림 275">
            <a:extLst>
              <a:ext uri="{FF2B5EF4-FFF2-40B4-BE49-F238E27FC236}">
                <a16:creationId xmlns:a16="http://schemas.microsoft.com/office/drawing/2014/main" id="{F474D2A0-387E-4AC1-8F45-235F62896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833" y="3986135"/>
            <a:ext cx="190758" cy="190758"/>
          </a:xfrm>
          <a:prstGeom prst="rect">
            <a:avLst/>
          </a:prstGeom>
        </p:spPr>
      </p:pic>
      <p:grpSp>
        <p:nvGrpSpPr>
          <p:cNvPr id="277" name="그룹 276">
            <a:extLst>
              <a:ext uri="{FF2B5EF4-FFF2-40B4-BE49-F238E27FC236}">
                <a16:creationId xmlns:a16="http://schemas.microsoft.com/office/drawing/2014/main" id="{54A8C60C-CB17-48B9-A827-2965F0CF0B26}"/>
              </a:ext>
            </a:extLst>
          </p:cNvPr>
          <p:cNvGrpSpPr/>
          <p:nvPr/>
        </p:nvGrpSpPr>
        <p:grpSpPr>
          <a:xfrm>
            <a:off x="8633409" y="4664501"/>
            <a:ext cx="2078243" cy="903639"/>
            <a:chOff x="8780858" y="11800073"/>
            <a:chExt cx="2078243" cy="903639"/>
          </a:xfrm>
        </p:grpSpPr>
        <p:sp>
          <p:nvSpPr>
            <p:cNvPr id="278" name="타원 277">
              <a:extLst>
                <a:ext uri="{FF2B5EF4-FFF2-40B4-BE49-F238E27FC236}">
                  <a16:creationId xmlns:a16="http://schemas.microsoft.com/office/drawing/2014/main" id="{61157290-C0DE-4E23-B983-B68CB07D51C2}"/>
                </a:ext>
              </a:extLst>
            </p:cNvPr>
            <p:cNvSpPr/>
            <p:nvPr/>
          </p:nvSpPr>
          <p:spPr>
            <a:xfrm>
              <a:off x="9395550" y="11800073"/>
              <a:ext cx="848860" cy="848858"/>
            </a:xfrm>
            <a:prstGeom prst="ellipse">
              <a:avLst/>
            </a:pr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grpSp>
          <p:nvGrpSpPr>
            <p:cNvPr id="279" name="그룹 278">
              <a:extLst>
                <a:ext uri="{FF2B5EF4-FFF2-40B4-BE49-F238E27FC236}">
                  <a16:creationId xmlns:a16="http://schemas.microsoft.com/office/drawing/2014/main" id="{EA555106-5FDE-4674-907F-2F5993D06937}"/>
                </a:ext>
              </a:extLst>
            </p:cNvPr>
            <p:cNvGrpSpPr/>
            <p:nvPr/>
          </p:nvGrpSpPr>
          <p:grpSpPr>
            <a:xfrm>
              <a:off x="8780858" y="12073113"/>
              <a:ext cx="2078243" cy="302779"/>
              <a:chOff x="9025561" y="4366929"/>
              <a:chExt cx="2538597" cy="369848"/>
            </a:xfrm>
          </p:grpSpPr>
          <p:sp>
            <p:nvSpPr>
              <p:cNvPr id="290" name="자유형: 도형 289">
                <a:extLst>
                  <a:ext uri="{FF2B5EF4-FFF2-40B4-BE49-F238E27FC236}">
                    <a16:creationId xmlns:a16="http://schemas.microsoft.com/office/drawing/2014/main" id="{CFB6D53C-875A-4D47-954E-B46BF0A9575E}"/>
                  </a:ext>
                </a:extLst>
              </p:cNvPr>
              <p:cNvSpPr/>
              <p:nvPr/>
            </p:nvSpPr>
            <p:spPr>
              <a:xfrm>
                <a:off x="9025561" y="4366929"/>
                <a:ext cx="2538597" cy="369848"/>
              </a:xfrm>
              <a:custGeom>
                <a:avLst/>
                <a:gdLst>
                  <a:gd name="connsiteX0" fmla="*/ 2471054 w 2538596"/>
                  <a:gd name="connsiteY0" fmla="*/ 23679 h 369847"/>
                  <a:gd name="connsiteX1" fmla="*/ 2515227 w 2538596"/>
                  <a:gd name="connsiteY1" fmla="*/ 67159 h 369847"/>
                  <a:gd name="connsiteX2" fmla="*/ 2515227 w 2538596"/>
                  <a:gd name="connsiteY2" fmla="*/ 303952 h 369847"/>
                  <a:gd name="connsiteX3" fmla="*/ 2471054 w 2538596"/>
                  <a:gd name="connsiteY3" fmla="*/ 347432 h 369847"/>
                  <a:gd name="connsiteX4" fmla="*/ 68231 w 2538596"/>
                  <a:gd name="connsiteY4" fmla="*/ 347432 h 369847"/>
                  <a:gd name="connsiteX5" fmla="*/ 24057 w 2538596"/>
                  <a:gd name="connsiteY5" fmla="*/ 303952 h 369847"/>
                  <a:gd name="connsiteX6" fmla="*/ 24057 w 2538596"/>
                  <a:gd name="connsiteY6" fmla="*/ 67159 h 369847"/>
                  <a:gd name="connsiteX7" fmla="*/ 68231 w 2538596"/>
                  <a:gd name="connsiteY7" fmla="*/ 23679 h 36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8596" h="369847">
                    <a:moveTo>
                      <a:pt x="2471054" y="23679"/>
                    </a:moveTo>
                    <a:cubicBezTo>
                      <a:pt x="2495450" y="23679"/>
                      <a:pt x="2515227" y="43146"/>
                      <a:pt x="2515227" y="67159"/>
                    </a:cubicBezTo>
                    <a:lnTo>
                      <a:pt x="2515227" y="303952"/>
                    </a:lnTo>
                    <a:cubicBezTo>
                      <a:pt x="2515227" y="327965"/>
                      <a:pt x="2495450" y="347432"/>
                      <a:pt x="2471054" y="347432"/>
                    </a:cubicBezTo>
                    <a:lnTo>
                      <a:pt x="68231" y="347432"/>
                    </a:lnTo>
                    <a:cubicBezTo>
                      <a:pt x="43834" y="347432"/>
                      <a:pt x="24057" y="327965"/>
                      <a:pt x="24057" y="303952"/>
                    </a:cubicBezTo>
                    <a:lnTo>
                      <a:pt x="24057" y="67159"/>
                    </a:lnTo>
                    <a:cubicBezTo>
                      <a:pt x="24057" y="43146"/>
                      <a:pt x="43834" y="23679"/>
                      <a:pt x="68231" y="2367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 dirty="0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91" name="자유형: 도형 290">
                <a:extLst>
                  <a:ext uri="{FF2B5EF4-FFF2-40B4-BE49-F238E27FC236}">
                    <a16:creationId xmlns:a16="http://schemas.microsoft.com/office/drawing/2014/main" id="{B7560724-742B-4A71-9FC5-A165A82C3BAC}"/>
                  </a:ext>
                </a:extLst>
              </p:cNvPr>
              <p:cNvSpPr/>
              <p:nvPr/>
            </p:nvSpPr>
            <p:spPr>
              <a:xfrm>
                <a:off x="9183696" y="4478740"/>
                <a:ext cx="146634" cy="144331"/>
              </a:xfrm>
              <a:custGeom>
                <a:avLst/>
                <a:gdLst>
                  <a:gd name="connsiteX0" fmla="*/ 125784 w 146633"/>
                  <a:gd name="connsiteY0" fmla="*/ 73744 h 144330"/>
                  <a:gd name="connsiteX1" fmla="*/ 74921 w 146633"/>
                  <a:gd name="connsiteY1" fmla="*/ 123809 h 144330"/>
                  <a:gd name="connsiteX2" fmla="*/ 24057 w 146633"/>
                  <a:gd name="connsiteY2" fmla="*/ 73744 h 144330"/>
                  <a:gd name="connsiteX3" fmla="*/ 74921 w 146633"/>
                  <a:gd name="connsiteY3" fmla="*/ 23679 h 144330"/>
                  <a:gd name="connsiteX4" fmla="*/ 125784 w 146633"/>
                  <a:gd name="connsiteY4" fmla="*/ 73744 h 14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33" h="144330">
                    <a:moveTo>
                      <a:pt x="125784" y="73744"/>
                    </a:moveTo>
                    <a:cubicBezTo>
                      <a:pt x="125784" y="101394"/>
                      <a:pt x="103012" y="123809"/>
                      <a:pt x="74921" y="123809"/>
                    </a:cubicBezTo>
                    <a:cubicBezTo>
                      <a:pt x="46830" y="123809"/>
                      <a:pt x="24057" y="101394"/>
                      <a:pt x="24057" y="73744"/>
                    </a:cubicBezTo>
                    <a:cubicBezTo>
                      <a:pt x="24057" y="46094"/>
                      <a:pt x="46830" y="23679"/>
                      <a:pt x="74921" y="23679"/>
                    </a:cubicBezTo>
                    <a:cubicBezTo>
                      <a:pt x="103012" y="23679"/>
                      <a:pt x="125784" y="46094"/>
                      <a:pt x="125784" y="737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92" name="자유형: 도형 291">
                <a:extLst>
                  <a:ext uri="{FF2B5EF4-FFF2-40B4-BE49-F238E27FC236}">
                    <a16:creationId xmlns:a16="http://schemas.microsoft.com/office/drawing/2014/main" id="{88B04AD3-9174-408E-8B53-DBBC0772A0C8}"/>
                  </a:ext>
                </a:extLst>
              </p:cNvPr>
              <p:cNvSpPr/>
              <p:nvPr/>
            </p:nvSpPr>
            <p:spPr>
              <a:xfrm>
                <a:off x="9371296" y="4478740"/>
                <a:ext cx="146634" cy="144331"/>
              </a:xfrm>
              <a:custGeom>
                <a:avLst/>
                <a:gdLst>
                  <a:gd name="connsiteX0" fmla="*/ 125784 w 146633"/>
                  <a:gd name="connsiteY0" fmla="*/ 73744 h 144330"/>
                  <a:gd name="connsiteX1" fmla="*/ 74921 w 146633"/>
                  <a:gd name="connsiteY1" fmla="*/ 123809 h 144330"/>
                  <a:gd name="connsiteX2" fmla="*/ 24057 w 146633"/>
                  <a:gd name="connsiteY2" fmla="*/ 73744 h 144330"/>
                  <a:gd name="connsiteX3" fmla="*/ 74921 w 146633"/>
                  <a:gd name="connsiteY3" fmla="*/ 23679 h 144330"/>
                  <a:gd name="connsiteX4" fmla="*/ 125784 w 146633"/>
                  <a:gd name="connsiteY4" fmla="*/ 73744 h 14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33" h="144330">
                    <a:moveTo>
                      <a:pt x="125784" y="73744"/>
                    </a:moveTo>
                    <a:cubicBezTo>
                      <a:pt x="125784" y="101394"/>
                      <a:pt x="103012" y="123809"/>
                      <a:pt x="74921" y="123809"/>
                    </a:cubicBezTo>
                    <a:cubicBezTo>
                      <a:pt x="46830" y="123809"/>
                      <a:pt x="24057" y="101394"/>
                      <a:pt x="24057" y="73744"/>
                    </a:cubicBezTo>
                    <a:cubicBezTo>
                      <a:pt x="24057" y="46094"/>
                      <a:pt x="46830" y="23679"/>
                      <a:pt x="74921" y="23679"/>
                    </a:cubicBezTo>
                    <a:cubicBezTo>
                      <a:pt x="103012" y="23679"/>
                      <a:pt x="125784" y="46094"/>
                      <a:pt x="125784" y="737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93" name="자유형: 도형 292">
                <a:extLst>
                  <a:ext uri="{FF2B5EF4-FFF2-40B4-BE49-F238E27FC236}">
                    <a16:creationId xmlns:a16="http://schemas.microsoft.com/office/drawing/2014/main" id="{E975BDD4-9ADD-46AE-B79A-0ABEB4494269}"/>
                  </a:ext>
                </a:extLst>
              </p:cNvPr>
              <p:cNvSpPr/>
              <p:nvPr/>
            </p:nvSpPr>
            <p:spPr>
              <a:xfrm>
                <a:off x="9558895" y="4478740"/>
                <a:ext cx="146634" cy="144331"/>
              </a:xfrm>
              <a:custGeom>
                <a:avLst/>
                <a:gdLst>
                  <a:gd name="connsiteX0" fmla="*/ 125784 w 146633"/>
                  <a:gd name="connsiteY0" fmla="*/ 73744 h 144330"/>
                  <a:gd name="connsiteX1" fmla="*/ 74921 w 146633"/>
                  <a:gd name="connsiteY1" fmla="*/ 123809 h 144330"/>
                  <a:gd name="connsiteX2" fmla="*/ 24057 w 146633"/>
                  <a:gd name="connsiteY2" fmla="*/ 73744 h 144330"/>
                  <a:gd name="connsiteX3" fmla="*/ 74921 w 146633"/>
                  <a:gd name="connsiteY3" fmla="*/ 23679 h 144330"/>
                  <a:gd name="connsiteX4" fmla="*/ 125784 w 146633"/>
                  <a:gd name="connsiteY4" fmla="*/ 73744 h 14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33" h="144330">
                    <a:moveTo>
                      <a:pt x="125784" y="73744"/>
                    </a:moveTo>
                    <a:cubicBezTo>
                      <a:pt x="125784" y="101394"/>
                      <a:pt x="103012" y="123809"/>
                      <a:pt x="74921" y="123809"/>
                    </a:cubicBezTo>
                    <a:cubicBezTo>
                      <a:pt x="46829" y="123809"/>
                      <a:pt x="24057" y="101394"/>
                      <a:pt x="24057" y="73744"/>
                    </a:cubicBezTo>
                    <a:cubicBezTo>
                      <a:pt x="24057" y="46094"/>
                      <a:pt x="46829" y="23679"/>
                      <a:pt x="74921" y="23679"/>
                    </a:cubicBezTo>
                    <a:cubicBezTo>
                      <a:pt x="103012" y="23679"/>
                      <a:pt x="125784" y="46094"/>
                      <a:pt x="125784" y="737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94" name="자유형: 도형 293">
                <a:extLst>
                  <a:ext uri="{FF2B5EF4-FFF2-40B4-BE49-F238E27FC236}">
                    <a16:creationId xmlns:a16="http://schemas.microsoft.com/office/drawing/2014/main" id="{2203E88E-8CC5-457F-83C8-0FC093FA0761}"/>
                  </a:ext>
                </a:extLst>
              </p:cNvPr>
              <p:cNvSpPr/>
              <p:nvPr/>
            </p:nvSpPr>
            <p:spPr>
              <a:xfrm>
                <a:off x="10881669" y="4478740"/>
                <a:ext cx="146634" cy="144331"/>
              </a:xfrm>
              <a:custGeom>
                <a:avLst/>
                <a:gdLst>
                  <a:gd name="connsiteX0" fmla="*/ 125784 w 146633"/>
                  <a:gd name="connsiteY0" fmla="*/ 73744 h 144330"/>
                  <a:gd name="connsiteX1" fmla="*/ 74921 w 146633"/>
                  <a:gd name="connsiteY1" fmla="*/ 123809 h 144330"/>
                  <a:gd name="connsiteX2" fmla="*/ 24057 w 146633"/>
                  <a:gd name="connsiteY2" fmla="*/ 73744 h 144330"/>
                  <a:gd name="connsiteX3" fmla="*/ 74921 w 146633"/>
                  <a:gd name="connsiteY3" fmla="*/ 23679 h 144330"/>
                  <a:gd name="connsiteX4" fmla="*/ 125784 w 146633"/>
                  <a:gd name="connsiteY4" fmla="*/ 73744 h 14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33" h="144330">
                    <a:moveTo>
                      <a:pt x="125784" y="73744"/>
                    </a:moveTo>
                    <a:cubicBezTo>
                      <a:pt x="125784" y="101394"/>
                      <a:pt x="103012" y="123809"/>
                      <a:pt x="74921" y="123809"/>
                    </a:cubicBezTo>
                    <a:cubicBezTo>
                      <a:pt x="46829" y="123809"/>
                      <a:pt x="24057" y="101394"/>
                      <a:pt x="24057" y="73744"/>
                    </a:cubicBezTo>
                    <a:cubicBezTo>
                      <a:pt x="24057" y="46094"/>
                      <a:pt x="46829" y="23679"/>
                      <a:pt x="74921" y="23679"/>
                    </a:cubicBezTo>
                    <a:cubicBezTo>
                      <a:pt x="103012" y="23679"/>
                      <a:pt x="125784" y="46094"/>
                      <a:pt x="125784" y="737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95" name="자유형: 도형 294">
                <a:extLst>
                  <a:ext uri="{FF2B5EF4-FFF2-40B4-BE49-F238E27FC236}">
                    <a16:creationId xmlns:a16="http://schemas.microsoft.com/office/drawing/2014/main" id="{8F3B1FFE-EB95-46D0-8421-28247253F793}"/>
                  </a:ext>
                </a:extLst>
              </p:cNvPr>
              <p:cNvSpPr/>
              <p:nvPr/>
            </p:nvSpPr>
            <p:spPr>
              <a:xfrm>
                <a:off x="11069269" y="4478740"/>
                <a:ext cx="146634" cy="144331"/>
              </a:xfrm>
              <a:custGeom>
                <a:avLst/>
                <a:gdLst>
                  <a:gd name="connsiteX0" fmla="*/ 125784 w 146633"/>
                  <a:gd name="connsiteY0" fmla="*/ 73744 h 144330"/>
                  <a:gd name="connsiteX1" fmla="*/ 74921 w 146633"/>
                  <a:gd name="connsiteY1" fmla="*/ 123809 h 144330"/>
                  <a:gd name="connsiteX2" fmla="*/ 24057 w 146633"/>
                  <a:gd name="connsiteY2" fmla="*/ 73744 h 144330"/>
                  <a:gd name="connsiteX3" fmla="*/ 74921 w 146633"/>
                  <a:gd name="connsiteY3" fmla="*/ 23679 h 144330"/>
                  <a:gd name="connsiteX4" fmla="*/ 125784 w 146633"/>
                  <a:gd name="connsiteY4" fmla="*/ 73744 h 14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33" h="144330">
                    <a:moveTo>
                      <a:pt x="125784" y="73744"/>
                    </a:moveTo>
                    <a:cubicBezTo>
                      <a:pt x="125784" y="101394"/>
                      <a:pt x="103012" y="123809"/>
                      <a:pt x="74921" y="123809"/>
                    </a:cubicBezTo>
                    <a:cubicBezTo>
                      <a:pt x="46829" y="123809"/>
                      <a:pt x="24057" y="101394"/>
                      <a:pt x="24057" y="73744"/>
                    </a:cubicBezTo>
                    <a:cubicBezTo>
                      <a:pt x="24057" y="46094"/>
                      <a:pt x="46829" y="23679"/>
                      <a:pt x="74921" y="23679"/>
                    </a:cubicBezTo>
                    <a:cubicBezTo>
                      <a:pt x="103012" y="23679"/>
                      <a:pt x="125784" y="46094"/>
                      <a:pt x="125784" y="737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 dirty="0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96" name="자유형: 도형 295">
                <a:extLst>
                  <a:ext uri="{FF2B5EF4-FFF2-40B4-BE49-F238E27FC236}">
                    <a16:creationId xmlns:a16="http://schemas.microsoft.com/office/drawing/2014/main" id="{410824F8-8C78-4B7B-AA9D-6B18EA8BB103}"/>
                  </a:ext>
                </a:extLst>
              </p:cNvPr>
              <p:cNvSpPr/>
              <p:nvPr/>
            </p:nvSpPr>
            <p:spPr>
              <a:xfrm>
                <a:off x="11256869" y="4478740"/>
                <a:ext cx="146634" cy="144331"/>
              </a:xfrm>
              <a:custGeom>
                <a:avLst/>
                <a:gdLst>
                  <a:gd name="connsiteX0" fmla="*/ 125784 w 146633"/>
                  <a:gd name="connsiteY0" fmla="*/ 73744 h 144330"/>
                  <a:gd name="connsiteX1" fmla="*/ 74921 w 146633"/>
                  <a:gd name="connsiteY1" fmla="*/ 123809 h 144330"/>
                  <a:gd name="connsiteX2" fmla="*/ 24057 w 146633"/>
                  <a:gd name="connsiteY2" fmla="*/ 73744 h 144330"/>
                  <a:gd name="connsiteX3" fmla="*/ 74921 w 146633"/>
                  <a:gd name="connsiteY3" fmla="*/ 23679 h 144330"/>
                  <a:gd name="connsiteX4" fmla="*/ 125784 w 146633"/>
                  <a:gd name="connsiteY4" fmla="*/ 73744 h 14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633" h="144330">
                    <a:moveTo>
                      <a:pt x="125784" y="73744"/>
                    </a:moveTo>
                    <a:cubicBezTo>
                      <a:pt x="125784" y="101394"/>
                      <a:pt x="103012" y="123809"/>
                      <a:pt x="74921" y="123809"/>
                    </a:cubicBezTo>
                    <a:cubicBezTo>
                      <a:pt x="46829" y="123809"/>
                      <a:pt x="24057" y="101394"/>
                      <a:pt x="24057" y="73744"/>
                    </a:cubicBezTo>
                    <a:cubicBezTo>
                      <a:pt x="24057" y="46094"/>
                      <a:pt x="46829" y="23679"/>
                      <a:pt x="74921" y="23679"/>
                    </a:cubicBezTo>
                    <a:cubicBezTo>
                      <a:pt x="103012" y="23679"/>
                      <a:pt x="125784" y="46094"/>
                      <a:pt x="125784" y="737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pic>
          <p:nvPicPr>
            <p:cNvPr id="280" name="그래픽 279" descr="오른쪽을 가리키는 검지">
              <a:extLst>
                <a:ext uri="{FF2B5EF4-FFF2-40B4-BE49-F238E27FC236}">
                  <a16:creationId xmlns:a16="http://schemas.microsoft.com/office/drawing/2014/main" id="{BA0F0A55-528F-465C-B08A-3F4D1F813C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936701">
              <a:off x="9632289" y="12089833"/>
              <a:ext cx="613879" cy="613879"/>
            </a:xfrm>
            <a:prstGeom prst="rect">
              <a:avLst/>
            </a:prstGeom>
          </p:spPr>
        </p:pic>
        <p:cxnSp>
          <p:nvCxnSpPr>
            <p:cNvPr id="281" name="직선 연결선 280">
              <a:extLst>
                <a:ext uri="{FF2B5EF4-FFF2-40B4-BE49-F238E27FC236}">
                  <a16:creationId xmlns:a16="http://schemas.microsoft.com/office/drawing/2014/main" id="{AEB7990F-916D-46AA-B3D6-C0BFC998A8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6062" y="11924385"/>
              <a:ext cx="564036" cy="615431"/>
            </a:xfrm>
            <a:prstGeom prst="line">
              <a:avLst/>
            </a:prstGeom>
            <a:noFill/>
            <a:ln w="38100">
              <a:solidFill>
                <a:srgbClr val="FD33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82" name="그래픽 2" descr="개수">
              <a:extLst>
                <a:ext uri="{FF2B5EF4-FFF2-40B4-BE49-F238E27FC236}">
                  <a16:creationId xmlns:a16="http://schemas.microsoft.com/office/drawing/2014/main" id="{72FB74B7-ABDA-4034-AF87-860BE5A798CA}"/>
                </a:ext>
              </a:extLst>
            </p:cNvPr>
            <p:cNvGrpSpPr/>
            <p:nvPr/>
          </p:nvGrpSpPr>
          <p:grpSpPr>
            <a:xfrm>
              <a:off x="10090401" y="11909188"/>
              <a:ext cx="212040" cy="362346"/>
              <a:chOff x="6146006" y="3174206"/>
              <a:chExt cx="300990" cy="51435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87" name="자유형: 도형 286">
                <a:extLst>
                  <a:ext uri="{FF2B5EF4-FFF2-40B4-BE49-F238E27FC236}">
                    <a16:creationId xmlns:a16="http://schemas.microsoft.com/office/drawing/2014/main" id="{81FAAD74-5C74-451A-9F5A-7F0C9137766B}"/>
                  </a:ext>
                </a:extLst>
              </p:cNvPr>
              <p:cNvSpPr/>
              <p:nvPr/>
            </p:nvSpPr>
            <p:spPr>
              <a:xfrm>
                <a:off x="6294596" y="3174206"/>
                <a:ext cx="152400" cy="514350"/>
              </a:xfrm>
              <a:custGeom>
                <a:avLst/>
                <a:gdLst>
                  <a:gd name="connsiteX0" fmla="*/ 44291 w 152400"/>
                  <a:gd name="connsiteY0" fmla="*/ 7144 h 514350"/>
                  <a:gd name="connsiteX1" fmla="*/ 7144 w 152400"/>
                  <a:gd name="connsiteY1" fmla="*/ 44291 h 514350"/>
                  <a:gd name="connsiteX2" fmla="*/ 7144 w 152400"/>
                  <a:gd name="connsiteY2" fmla="*/ 472916 h 514350"/>
                  <a:gd name="connsiteX3" fmla="*/ 44291 w 152400"/>
                  <a:gd name="connsiteY3" fmla="*/ 510064 h 514350"/>
                  <a:gd name="connsiteX4" fmla="*/ 44291 w 152400"/>
                  <a:gd name="connsiteY4" fmla="*/ 7144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514350">
                    <a:moveTo>
                      <a:pt x="44291" y="7144"/>
                    </a:moveTo>
                    <a:lnTo>
                      <a:pt x="7144" y="44291"/>
                    </a:lnTo>
                    <a:cubicBezTo>
                      <a:pt x="125254" y="162401"/>
                      <a:pt x="125254" y="354806"/>
                      <a:pt x="7144" y="472916"/>
                    </a:cubicBezTo>
                    <a:lnTo>
                      <a:pt x="44291" y="510064"/>
                    </a:lnTo>
                    <a:cubicBezTo>
                      <a:pt x="183356" y="371951"/>
                      <a:pt x="183356" y="146209"/>
                      <a:pt x="442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88" name="자유형: 도형 287">
                <a:extLst>
                  <a:ext uri="{FF2B5EF4-FFF2-40B4-BE49-F238E27FC236}">
                    <a16:creationId xmlns:a16="http://schemas.microsoft.com/office/drawing/2014/main" id="{72A8A36D-D779-43CD-BF3B-D56D3928ED03}"/>
                  </a:ext>
                </a:extLst>
              </p:cNvPr>
              <p:cNvSpPr/>
              <p:nvPr/>
            </p:nvSpPr>
            <p:spPr>
              <a:xfrm>
                <a:off x="6219349" y="3248501"/>
                <a:ext cx="123825" cy="361950"/>
              </a:xfrm>
              <a:custGeom>
                <a:avLst/>
                <a:gdLst>
                  <a:gd name="connsiteX0" fmla="*/ 44291 w 123825"/>
                  <a:gd name="connsiteY0" fmla="*/ 7144 h 361950"/>
                  <a:gd name="connsiteX1" fmla="*/ 7144 w 123825"/>
                  <a:gd name="connsiteY1" fmla="*/ 44291 h 361950"/>
                  <a:gd name="connsiteX2" fmla="*/ 7144 w 123825"/>
                  <a:gd name="connsiteY2" fmla="*/ 324326 h 361950"/>
                  <a:gd name="connsiteX3" fmla="*/ 44291 w 123825"/>
                  <a:gd name="connsiteY3" fmla="*/ 361474 h 361950"/>
                  <a:gd name="connsiteX4" fmla="*/ 44291 w 123825"/>
                  <a:gd name="connsiteY4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361950">
                    <a:moveTo>
                      <a:pt x="44291" y="7144"/>
                    </a:moveTo>
                    <a:lnTo>
                      <a:pt x="7144" y="44291"/>
                    </a:lnTo>
                    <a:cubicBezTo>
                      <a:pt x="84296" y="121444"/>
                      <a:pt x="84296" y="246221"/>
                      <a:pt x="7144" y="324326"/>
                    </a:cubicBezTo>
                    <a:lnTo>
                      <a:pt x="44291" y="361474"/>
                    </a:lnTo>
                    <a:cubicBezTo>
                      <a:pt x="142399" y="263366"/>
                      <a:pt x="142399" y="105251"/>
                      <a:pt x="442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89" name="자유형: 도형 288">
                <a:extLst>
                  <a:ext uri="{FF2B5EF4-FFF2-40B4-BE49-F238E27FC236}">
                    <a16:creationId xmlns:a16="http://schemas.microsoft.com/office/drawing/2014/main" id="{9C7CE56E-B54D-4B8F-B95F-A81E32D06C6E}"/>
                  </a:ext>
                </a:extLst>
              </p:cNvPr>
              <p:cNvSpPr/>
              <p:nvPr/>
            </p:nvSpPr>
            <p:spPr>
              <a:xfrm>
                <a:off x="6146006" y="3324701"/>
                <a:ext cx="85725" cy="219075"/>
              </a:xfrm>
              <a:custGeom>
                <a:avLst/>
                <a:gdLst>
                  <a:gd name="connsiteX0" fmla="*/ 44291 w 85725"/>
                  <a:gd name="connsiteY0" fmla="*/ 7144 h 219075"/>
                  <a:gd name="connsiteX1" fmla="*/ 7144 w 85725"/>
                  <a:gd name="connsiteY1" fmla="*/ 44291 h 219075"/>
                  <a:gd name="connsiteX2" fmla="*/ 7144 w 85725"/>
                  <a:gd name="connsiteY2" fmla="*/ 174784 h 219075"/>
                  <a:gd name="connsiteX3" fmla="*/ 44291 w 85725"/>
                  <a:gd name="connsiteY3" fmla="*/ 211931 h 219075"/>
                  <a:gd name="connsiteX4" fmla="*/ 44291 w 85725"/>
                  <a:gd name="connsiteY4" fmla="*/ 714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219075">
                    <a:moveTo>
                      <a:pt x="44291" y="7144"/>
                    </a:moveTo>
                    <a:lnTo>
                      <a:pt x="7144" y="44291"/>
                    </a:lnTo>
                    <a:cubicBezTo>
                      <a:pt x="43339" y="80486"/>
                      <a:pt x="43339" y="138589"/>
                      <a:pt x="7144" y="174784"/>
                    </a:cubicBezTo>
                    <a:lnTo>
                      <a:pt x="44291" y="211931"/>
                    </a:lnTo>
                    <a:cubicBezTo>
                      <a:pt x="101441" y="154781"/>
                      <a:pt x="101441" y="63341"/>
                      <a:pt x="442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grpSp>
          <p:nvGrpSpPr>
            <p:cNvPr id="283" name="그래픽 2" descr="개수">
              <a:extLst>
                <a:ext uri="{FF2B5EF4-FFF2-40B4-BE49-F238E27FC236}">
                  <a16:creationId xmlns:a16="http://schemas.microsoft.com/office/drawing/2014/main" id="{4BF8FB84-2BF2-4B59-A540-F6FC8237E8D5}"/>
                </a:ext>
              </a:extLst>
            </p:cNvPr>
            <p:cNvGrpSpPr/>
            <p:nvPr/>
          </p:nvGrpSpPr>
          <p:grpSpPr>
            <a:xfrm rot="10800000">
              <a:off x="9311402" y="11909188"/>
              <a:ext cx="212040" cy="362346"/>
              <a:chOff x="6146006" y="3174206"/>
              <a:chExt cx="300990" cy="51435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84" name="자유형: 도형 283">
                <a:extLst>
                  <a:ext uri="{FF2B5EF4-FFF2-40B4-BE49-F238E27FC236}">
                    <a16:creationId xmlns:a16="http://schemas.microsoft.com/office/drawing/2014/main" id="{79F597AA-BDB9-4E85-91A5-F6415B4FFAE8}"/>
                  </a:ext>
                </a:extLst>
              </p:cNvPr>
              <p:cNvSpPr/>
              <p:nvPr/>
            </p:nvSpPr>
            <p:spPr>
              <a:xfrm>
                <a:off x="6294596" y="3174206"/>
                <a:ext cx="152400" cy="514350"/>
              </a:xfrm>
              <a:custGeom>
                <a:avLst/>
                <a:gdLst>
                  <a:gd name="connsiteX0" fmla="*/ 44291 w 152400"/>
                  <a:gd name="connsiteY0" fmla="*/ 7144 h 514350"/>
                  <a:gd name="connsiteX1" fmla="*/ 7144 w 152400"/>
                  <a:gd name="connsiteY1" fmla="*/ 44291 h 514350"/>
                  <a:gd name="connsiteX2" fmla="*/ 7144 w 152400"/>
                  <a:gd name="connsiteY2" fmla="*/ 472916 h 514350"/>
                  <a:gd name="connsiteX3" fmla="*/ 44291 w 152400"/>
                  <a:gd name="connsiteY3" fmla="*/ 510064 h 514350"/>
                  <a:gd name="connsiteX4" fmla="*/ 44291 w 152400"/>
                  <a:gd name="connsiteY4" fmla="*/ 7144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514350">
                    <a:moveTo>
                      <a:pt x="44291" y="7144"/>
                    </a:moveTo>
                    <a:lnTo>
                      <a:pt x="7144" y="44291"/>
                    </a:lnTo>
                    <a:cubicBezTo>
                      <a:pt x="125254" y="162401"/>
                      <a:pt x="125254" y="354806"/>
                      <a:pt x="7144" y="472916"/>
                    </a:cubicBezTo>
                    <a:lnTo>
                      <a:pt x="44291" y="510064"/>
                    </a:lnTo>
                    <a:cubicBezTo>
                      <a:pt x="183356" y="371951"/>
                      <a:pt x="183356" y="146209"/>
                      <a:pt x="442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85" name="자유형: 도형 284">
                <a:extLst>
                  <a:ext uri="{FF2B5EF4-FFF2-40B4-BE49-F238E27FC236}">
                    <a16:creationId xmlns:a16="http://schemas.microsoft.com/office/drawing/2014/main" id="{B97925C0-00BE-41C3-BC11-B4C3846E8192}"/>
                  </a:ext>
                </a:extLst>
              </p:cNvPr>
              <p:cNvSpPr/>
              <p:nvPr/>
            </p:nvSpPr>
            <p:spPr>
              <a:xfrm>
                <a:off x="6219349" y="3248501"/>
                <a:ext cx="123825" cy="361950"/>
              </a:xfrm>
              <a:custGeom>
                <a:avLst/>
                <a:gdLst>
                  <a:gd name="connsiteX0" fmla="*/ 44291 w 123825"/>
                  <a:gd name="connsiteY0" fmla="*/ 7144 h 361950"/>
                  <a:gd name="connsiteX1" fmla="*/ 7144 w 123825"/>
                  <a:gd name="connsiteY1" fmla="*/ 44291 h 361950"/>
                  <a:gd name="connsiteX2" fmla="*/ 7144 w 123825"/>
                  <a:gd name="connsiteY2" fmla="*/ 324326 h 361950"/>
                  <a:gd name="connsiteX3" fmla="*/ 44291 w 123825"/>
                  <a:gd name="connsiteY3" fmla="*/ 361474 h 361950"/>
                  <a:gd name="connsiteX4" fmla="*/ 44291 w 123825"/>
                  <a:gd name="connsiteY4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" h="361950">
                    <a:moveTo>
                      <a:pt x="44291" y="7144"/>
                    </a:moveTo>
                    <a:lnTo>
                      <a:pt x="7144" y="44291"/>
                    </a:lnTo>
                    <a:cubicBezTo>
                      <a:pt x="84296" y="121444"/>
                      <a:pt x="84296" y="246221"/>
                      <a:pt x="7144" y="324326"/>
                    </a:cubicBezTo>
                    <a:lnTo>
                      <a:pt x="44291" y="361474"/>
                    </a:lnTo>
                    <a:cubicBezTo>
                      <a:pt x="142399" y="263366"/>
                      <a:pt x="142399" y="105251"/>
                      <a:pt x="442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  <p:sp>
            <p:nvSpPr>
              <p:cNvPr id="286" name="자유형: 도형 285">
                <a:extLst>
                  <a:ext uri="{FF2B5EF4-FFF2-40B4-BE49-F238E27FC236}">
                    <a16:creationId xmlns:a16="http://schemas.microsoft.com/office/drawing/2014/main" id="{B91EE373-778A-40B8-AA1D-DF9F97DB9CA5}"/>
                  </a:ext>
                </a:extLst>
              </p:cNvPr>
              <p:cNvSpPr/>
              <p:nvPr/>
            </p:nvSpPr>
            <p:spPr>
              <a:xfrm>
                <a:off x="6146006" y="3324701"/>
                <a:ext cx="85725" cy="219075"/>
              </a:xfrm>
              <a:custGeom>
                <a:avLst/>
                <a:gdLst>
                  <a:gd name="connsiteX0" fmla="*/ 44291 w 85725"/>
                  <a:gd name="connsiteY0" fmla="*/ 7144 h 219075"/>
                  <a:gd name="connsiteX1" fmla="*/ 7144 w 85725"/>
                  <a:gd name="connsiteY1" fmla="*/ 44291 h 219075"/>
                  <a:gd name="connsiteX2" fmla="*/ 7144 w 85725"/>
                  <a:gd name="connsiteY2" fmla="*/ 174784 h 219075"/>
                  <a:gd name="connsiteX3" fmla="*/ 44291 w 85725"/>
                  <a:gd name="connsiteY3" fmla="*/ 211931 h 219075"/>
                  <a:gd name="connsiteX4" fmla="*/ 44291 w 85725"/>
                  <a:gd name="connsiteY4" fmla="*/ 714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219075">
                    <a:moveTo>
                      <a:pt x="44291" y="7144"/>
                    </a:moveTo>
                    <a:lnTo>
                      <a:pt x="7144" y="44291"/>
                    </a:lnTo>
                    <a:cubicBezTo>
                      <a:pt x="43339" y="80486"/>
                      <a:pt x="43339" y="138589"/>
                      <a:pt x="7144" y="174784"/>
                    </a:cubicBezTo>
                    <a:lnTo>
                      <a:pt x="44291" y="211931"/>
                    </a:lnTo>
                    <a:cubicBezTo>
                      <a:pt x="101441" y="154781"/>
                      <a:pt x="101441" y="63341"/>
                      <a:pt x="44291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7633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16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2" y="303078"/>
            <a:ext cx="7006549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Installation Guide</a:t>
            </a:r>
          </a:p>
        </p:txBody>
      </p:sp>
      <p:cxnSp>
        <p:nvCxnSpPr>
          <p:cNvPr id="150" name="직선 연결선 38">
            <a:extLst>
              <a:ext uri="{FF2B5EF4-FFF2-40B4-BE49-F238E27FC236}">
                <a16:creationId xmlns:a16="http://schemas.microsoft.com/office/drawing/2014/main" id="{527E7E05-3F06-46A1-B96F-A75258CFB927}"/>
              </a:ext>
            </a:extLst>
          </p:cNvPr>
          <p:cNvCxnSpPr>
            <a:cxnSpLocks/>
          </p:cNvCxnSpPr>
          <p:nvPr/>
        </p:nvCxnSpPr>
        <p:spPr>
          <a:xfrm>
            <a:off x="6774991" y="418715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66673971-E6F0-45C3-A560-C9F7869C5CA5}"/>
              </a:ext>
            </a:extLst>
          </p:cNvPr>
          <p:cNvSpPr txBox="1"/>
          <p:nvPr/>
        </p:nvSpPr>
        <p:spPr>
          <a:xfrm>
            <a:off x="6955941" y="460334"/>
            <a:ext cx="4660672" cy="221018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Be sure to follow the process below.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298" name="직사각형 297">
            <a:extLst>
              <a:ext uri="{FF2B5EF4-FFF2-40B4-BE49-F238E27FC236}">
                <a16:creationId xmlns:a16="http://schemas.microsoft.com/office/drawing/2014/main" id="{6A73024F-C4CF-4EB2-B40A-FF6CD8846575}"/>
              </a:ext>
            </a:extLst>
          </p:cNvPr>
          <p:cNvSpPr/>
          <p:nvPr/>
        </p:nvSpPr>
        <p:spPr>
          <a:xfrm>
            <a:off x="1072170" y="4532080"/>
            <a:ext cx="2921073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000" u="sng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REMOVE ALL Other USBs or Flash Drives from TV</a:t>
            </a:r>
          </a:p>
          <a:p>
            <a:r>
              <a:rPr lang="en-US" altLang="ko-KR" sz="100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for stable Sound Switcher demo</a:t>
            </a:r>
          </a:p>
        </p:txBody>
      </p:sp>
      <p:pic>
        <p:nvPicPr>
          <p:cNvPr id="299" name="그림 298">
            <a:extLst>
              <a:ext uri="{FF2B5EF4-FFF2-40B4-BE49-F238E27FC236}">
                <a16:creationId xmlns:a16="http://schemas.microsoft.com/office/drawing/2014/main" id="{6CDED108-157D-4DB5-9D54-252B50DFD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54" y="4578765"/>
            <a:ext cx="190758" cy="190758"/>
          </a:xfrm>
          <a:prstGeom prst="rect">
            <a:avLst/>
          </a:prstGeom>
        </p:spPr>
      </p:pic>
      <p:sp>
        <p:nvSpPr>
          <p:cNvPr id="303" name="사각형: 둥근 모서리 68">
            <a:extLst>
              <a:ext uri="{FF2B5EF4-FFF2-40B4-BE49-F238E27FC236}">
                <a16:creationId xmlns:a16="http://schemas.microsoft.com/office/drawing/2014/main" id="{3A107105-1CD5-428E-AD48-59367AE1EF05}"/>
              </a:ext>
            </a:extLst>
          </p:cNvPr>
          <p:cNvSpPr/>
          <p:nvPr/>
        </p:nvSpPr>
        <p:spPr>
          <a:xfrm>
            <a:off x="673741" y="1395864"/>
            <a:ext cx="4187355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Step 1.  Remove 2025 USB memory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11319757-DD4E-47CF-9F51-3B1BDD28E2B6}"/>
              </a:ext>
            </a:extLst>
          </p:cNvPr>
          <p:cNvSpPr txBox="1"/>
          <p:nvPr/>
        </p:nvSpPr>
        <p:spPr>
          <a:xfrm>
            <a:off x="673741" y="1693940"/>
            <a:ext cx="4187355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Remove existing 2025 USB memory before installation.</a:t>
            </a:r>
          </a:p>
        </p:txBody>
      </p:sp>
      <p:sp>
        <p:nvSpPr>
          <p:cNvPr id="309" name="사각형: 둥근 모서리 68">
            <a:extLst>
              <a:ext uri="{FF2B5EF4-FFF2-40B4-BE49-F238E27FC236}">
                <a16:creationId xmlns:a16="http://schemas.microsoft.com/office/drawing/2014/main" id="{81CC7FB1-4D72-4BF0-AD3A-46E9E29D9B88}"/>
              </a:ext>
            </a:extLst>
          </p:cNvPr>
          <p:cNvSpPr/>
          <p:nvPr/>
        </p:nvSpPr>
        <p:spPr>
          <a:xfrm>
            <a:off x="5944430" y="1395864"/>
            <a:ext cx="4187355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Step 2. . Insert 2026 Demo USB</a:t>
            </a:r>
          </a:p>
        </p:txBody>
      </p:sp>
      <p:sp>
        <p:nvSpPr>
          <p:cNvPr id="311" name="이등변 삼각형 310">
            <a:extLst>
              <a:ext uri="{FF2B5EF4-FFF2-40B4-BE49-F238E27FC236}">
                <a16:creationId xmlns:a16="http://schemas.microsoft.com/office/drawing/2014/main" id="{9DF62417-39F4-4BBF-8D4F-3046BE69BC0F}"/>
              </a:ext>
            </a:extLst>
          </p:cNvPr>
          <p:cNvSpPr/>
          <p:nvPr/>
        </p:nvSpPr>
        <p:spPr>
          <a:xfrm rot="5400000">
            <a:off x="5341671" y="3226934"/>
            <a:ext cx="382082" cy="13153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pSp>
        <p:nvGrpSpPr>
          <p:cNvPr id="312" name="그룹 311">
            <a:extLst>
              <a:ext uri="{FF2B5EF4-FFF2-40B4-BE49-F238E27FC236}">
                <a16:creationId xmlns:a16="http://schemas.microsoft.com/office/drawing/2014/main" id="{50C6DC32-8618-4013-84FE-BD7DB816F0AE}"/>
              </a:ext>
            </a:extLst>
          </p:cNvPr>
          <p:cNvGrpSpPr/>
          <p:nvPr/>
        </p:nvGrpSpPr>
        <p:grpSpPr>
          <a:xfrm>
            <a:off x="6000468" y="2260800"/>
            <a:ext cx="5629774" cy="2401400"/>
            <a:chOff x="1832992" y="3968751"/>
            <a:chExt cx="4034311" cy="1720850"/>
          </a:xfrm>
        </p:grpSpPr>
        <p:sp>
          <p:nvSpPr>
            <p:cNvPr id="313" name="직사각형 312">
              <a:extLst>
                <a:ext uri="{FF2B5EF4-FFF2-40B4-BE49-F238E27FC236}">
                  <a16:creationId xmlns:a16="http://schemas.microsoft.com/office/drawing/2014/main" id="{C943C964-8A8F-4DE9-8D19-75B5CA5A342B}"/>
                </a:ext>
              </a:extLst>
            </p:cNvPr>
            <p:cNvSpPr/>
            <p:nvPr/>
          </p:nvSpPr>
          <p:spPr>
            <a:xfrm>
              <a:off x="4426712" y="3983212"/>
              <a:ext cx="661891" cy="17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Demo App USB</a:t>
              </a:r>
              <a:endPara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pic>
          <p:nvPicPr>
            <p:cNvPr id="314" name="그래픽 313">
              <a:extLst>
                <a:ext uri="{FF2B5EF4-FFF2-40B4-BE49-F238E27FC236}">
                  <a16:creationId xmlns:a16="http://schemas.microsoft.com/office/drawing/2014/main" id="{E5810BC0-BD25-4B13-BFF8-015E0CA0D6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32992" y="3968751"/>
              <a:ext cx="4034311" cy="1720850"/>
            </a:xfrm>
            <a:prstGeom prst="rect">
              <a:avLst/>
            </a:prstGeom>
          </p:spPr>
        </p:pic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020FE797-57EB-48D0-9D2F-5FAC5ED9706F}"/>
                </a:ext>
              </a:extLst>
            </p:cNvPr>
            <p:cNvSpPr/>
            <p:nvPr/>
          </p:nvSpPr>
          <p:spPr>
            <a:xfrm>
              <a:off x="5026235" y="4471694"/>
              <a:ext cx="833049" cy="17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Sound Switcher USB</a:t>
              </a:r>
              <a:endPara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DEF95968-6D20-4EC8-BBD4-A0861237C3A1}"/>
              </a:ext>
            </a:extLst>
          </p:cNvPr>
          <p:cNvSpPr txBox="1"/>
          <p:nvPr/>
        </p:nvSpPr>
        <p:spPr>
          <a:xfrm>
            <a:off x="5891770" y="1712652"/>
            <a:ext cx="4334224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Insert Demo USB and Switcher Device into TV USB Port. </a:t>
            </a:r>
          </a:p>
        </p:txBody>
      </p:sp>
      <p:pic>
        <p:nvPicPr>
          <p:cNvPr id="319" name="그래픽 318">
            <a:extLst>
              <a:ext uri="{FF2B5EF4-FFF2-40B4-BE49-F238E27FC236}">
                <a16:creationId xmlns:a16="http://schemas.microsoft.com/office/drawing/2014/main" id="{BC347DEC-D97B-4E79-9227-FB0412566A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4622" y="4610966"/>
            <a:ext cx="2949353" cy="1681862"/>
          </a:xfrm>
          <a:prstGeom prst="rect">
            <a:avLst/>
          </a:prstGeom>
        </p:spPr>
      </p:pic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0F3322DD-74EC-4E40-B2DD-33C7B305EAC4}"/>
              </a:ext>
            </a:extLst>
          </p:cNvPr>
          <p:cNvGrpSpPr/>
          <p:nvPr/>
        </p:nvGrpSpPr>
        <p:grpSpPr>
          <a:xfrm>
            <a:off x="9123879" y="5366192"/>
            <a:ext cx="2135369" cy="468875"/>
            <a:chOff x="1399777" y="2657199"/>
            <a:chExt cx="4151977" cy="911673"/>
          </a:xfrm>
        </p:grpSpPr>
        <p:pic>
          <p:nvPicPr>
            <p:cNvPr id="321" name="그래픽 320">
              <a:extLst>
                <a:ext uri="{FF2B5EF4-FFF2-40B4-BE49-F238E27FC236}">
                  <a16:creationId xmlns:a16="http://schemas.microsoft.com/office/drawing/2014/main" id="{F7E9DCEC-4AA5-410E-A9B0-FF1A4CE54F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1399777" y="2813685"/>
              <a:ext cx="2338197" cy="615315"/>
            </a:xfrm>
            <a:prstGeom prst="rect">
              <a:avLst/>
            </a:prstGeom>
          </p:spPr>
        </p:pic>
        <p:sp>
          <p:nvSpPr>
            <p:cNvPr id="322" name="타원 321">
              <a:extLst>
                <a:ext uri="{FF2B5EF4-FFF2-40B4-BE49-F238E27FC236}">
                  <a16:creationId xmlns:a16="http://schemas.microsoft.com/office/drawing/2014/main" id="{63EA4C0B-6399-4DA6-B43C-28D27A1D671A}"/>
                </a:ext>
              </a:extLst>
            </p:cNvPr>
            <p:cNvSpPr/>
            <p:nvPr/>
          </p:nvSpPr>
          <p:spPr>
            <a:xfrm>
              <a:off x="2984416" y="2657199"/>
              <a:ext cx="869126" cy="911673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323" name="직사각형 322">
              <a:extLst>
                <a:ext uri="{FF2B5EF4-FFF2-40B4-BE49-F238E27FC236}">
                  <a16:creationId xmlns:a16="http://schemas.microsoft.com/office/drawing/2014/main" id="{61D08679-5577-46C5-AB88-1B2F3F8A4550}"/>
                </a:ext>
              </a:extLst>
            </p:cNvPr>
            <p:cNvSpPr/>
            <p:nvPr/>
          </p:nvSpPr>
          <p:spPr>
            <a:xfrm>
              <a:off x="4148547" y="2985182"/>
              <a:ext cx="1403207" cy="478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Sticker Pad</a:t>
              </a:r>
            </a:p>
          </p:txBody>
        </p:sp>
        <p:cxnSp>
          <p:nvCxnSpPr>
            <p:cNvPr id="324" name="직선 연결선 323">
              <a:extLst>
                <a:ext uri="{FF2B5EF4-FFF2-40B4-BE49-F238E27FC236}">
                  <a16:creationId xmlns:a16="http://schemas.microsoft.com/office/drawing/2014/main" id="{ACCDD7EF-C51C-4C46-A98D-1118B8392618}"/>
                </a:ext>
              </a:extLst>
            </p:cNvPr>
            <p:cNvCxnSpPr/>
            <p:nvPr/>
          </p:nvCxnSpPr>
          <p:spPr>
            <a:xfrm flipV="1">
              <a:off x="3853542" y="3123681"/>
              <a:ext cx="391292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25" name="TextBox 324">
            <a:extLst>
              <a:ext uri="{FF2B5EF4-FFF2-40B4-BE49-F238E27FC236}">
                <a16:creationId xmlns:a16="http://schemas.microsoft.com/office/drawing/2014/main" id="{EBFCD2F3-1A7E-47FE-B29D-CD7E7BDC48B5}"/>
              </a:ext>
            </a:extLst>
          </p:cNvPr>
          <p:cNvSpPr txBox="1"/>
          <p:nvPr/>
        </p:nvSpPr>
        <p:spPr>
          <a:xfrm>
            <a:off x="5908885" y="4311302"/>
            <a:ext cx="4334224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Attach the USB sticker pad to the empty space on the back of the TV.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BC2A8F2-50C3-4640-93D0-FF6E7AB43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169" y="2050540"/>
            <a:ext cx="4556458" cy="229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61">
            <a:extLst>
              <a:ext uri="{FF2B5EF4-FFF2-40B4-BE49-F238E27FC236}">
                <a16:creationId xmlns:a16="http://schemas.microsoft.com/office/drawing/2014/main" id="{F286FB67-EC05-6D25-76D6-00671CE94B90}"/>
              </a:ext>
            </a:extLst>
          </p:cNvPr>
          <p:cNvSpPr/>
          <p:nvPr/>
        </p:nvSpPr>
        <p:spPr>
          <a:xfrm>
            <a:off x="460291" y="1623168"/>
            <a:ext cx="4196492" cy="172963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Explanation of Switcher Device Buttons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Demo Content 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it-IT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Scenario 1.  Entering Demo Mode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it-IT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Scenario 2. TV &lt;-&gt; WOW Orchestra</a:t>
            </a:r>
            <a:br>
              <a:rPr lang="it-IT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</a:br>
            <a:r>
              <a:rPr lang="it-IT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Scenario 3. Error pop-up message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8F19E1-7EC7-9EA0-22C6-056D9669B5D5}"/>
              </a:ext>
            </a:extLst>
          </p:cNvPr>
          <p:cNvCxnSpPr>
            <a:cxnSpLocks/>
          </p:cNvCxnSpPr>
          <p:nvPr/>
        </p:nvCxnSpPr>
        <p:spPr>
          <a:xfrm>
            <a:off x="324249" y="1793240"/>
            <a:ext cx="0" cy="1559560"/>
          </a:xfrm>
          <a:prstGeom prst="line">
            <a:avLst/>
          </a:prstGeom>
          <a:ln w="1905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F5F8C58-6469-441D-A8CC-FAED98EC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194489" y="286868"/>
            <a:ext cx="4865183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54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Demo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64D5E-FC0C-4B7B-A8AB-5670027EF23D}"/>
              </a:ext>
            </a:extLst>
          </p:cNvPr>
          <p:cNvSpPr txBox="1"/>
          <p:nvPr/>
        </p:nvSpPr>
        <p:spPr>
          <a:xfrm>
            <a:off x="8358122" y="3450755"/>
            <a:ext cx="41783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0" b="0" i="0" u="none" strike="noStrike" kern="0" cap="none" spc="6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03</a:t>
            </a:r>
            <a:endParaRPr kumimoji="0" lang="ko-KR" altLang="en-US" sz="24000" b="0" i="0" u="none" strike="noStrike" kern="1200" cap="none" spc="60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88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18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2" y="303078"/>
            <a:ext cx="700654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Explanation of Switcher Device Buttons</a:t>
            </a:r>
          </a:p>
        </p:txBody>
      </p:sp>
      <p:cxnSp>
        <p:nvCxnSpPr>
          <p:cNvPr id="150" name="직선 연결선 38">
            <a:extLst>
              <a:ext uri="{FF2B5EF4-FFF2-40B4-BE49-F238E27FC236}">
                <a16:creationId xmlns:a16="http://schemas.microsoft.com/office/drawing/2014/main" id="{527E7E05-3F06-46A1-B96F-A75258CFB927}"/>
              </a:ext>
            </a:extLst>
          </p:cNvPr>
          <p:cNvCxnSpPr>
            <a:cxnSpLocks/>
          </p:cNvCxnSpPr>
          <p:nvPr/>
        </p:nvCxnSpPr>
        <p:spPr>
          <a:xfrm>
            <a:off x="6598097" y="418715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66673971-E6F0-45C3-A560-C9F7869C5CA5}"/>
              </a:ext>
            </a:extLst>
          </p:cNvPr>
          <p:cNvSpPr txBox="1"/>
          <p:nvPr/>
        </p:nvSpPr>
        <p:spPr>
          <a:xfrm>
            <a:off x="6779047" y="460334"/>
            <a:ext cx="4660672" cy="250706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algn="l">
              <a:lnSpc>
                <a:spcPct val="130000"/>
              </a:lnSpc>
            </a:pPr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Make sure to fully understand the functions of each button for demonstration.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D4E05F3-ECCB-47D6-A294-6307FCE1C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1" y="2225021"/>
            <a:ext cx="5047463" cy="2815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8902503-75E6-4C0A-9930-C1823DB4AE9F}"/>
              </a:ext>
            </a:extLst>
          </p:cNvPr>
          <p:cNvSpPr txBox="1"/>
          <p:nvPr/>
        </p:nvSpPr>
        <p:spPr>
          <a:xfrm>
            <a:off x="6700995" y="1704666"/>
            <a:ext cx="53358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①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Browse Content (Left/Right)</a:t>
            </a:r>
          </a:p>
          <a:p>
            <a:pPr lvl="0"/>
            <a:r>
              <a:rPr kumimoji="1" lang="en-US" altLang="ko-KR" sz="1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- Browse and select content by moving left and right </a:t>
            </a:r>
          </a:p>
          <a:p>
            <a:pPr lvl="0"/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  * </a:t>
            </a:r>
            <a:r>
              <a:rPr lang="en-US" altLang="ko-KR" sz="1000" u="sng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When buttons are selected during demo video playback, the thumbnail screen appears</a:t>
            </a:r>
            <a:endParaRPr kumimoji="1" lang="en-US" altLang="ko-KR" sz="1000" u="sng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C3C3C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E4E5469-B464-40DE-9AF3-AD83E2632B73}"/>
              </a:ext>
            </a:extLst>
          </p:cNvPr>
          <p:cNvSpPr/>
          <p:nvPr/>
        </p:nvSpPr>
        <p:spPr>
          <a:xfrm>
            <a:off x="1320834" y="2600940"/>
            <a:ext cx="2083775" cy="2079009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DFE730A4-A6C7-459F-94A1-FD23ACD5DABB}"/>
              </a:ext>
            </a:extLst>
          </p:cNvPr>
          <p:cNvSpPr/>
          <p:nvPr/>
        </p:nvSpPr>
        <p:spPr>
          <a:xfrm>
            <a:off x="1512079" y="3527147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1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32693E12-1CD4-4EE4-8ECA-13D7080C8A34}"/>
              </a:ext>
            </a:extLst>
          </p:cNvPr>
          <p:cNvSpPr/>
          <p:nvPr/>
        </p:nvSpPr>
        <p:spPr>
          <a:xfrm>
            <a:off x="2318903" y="3181077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E654860A-1A0C-4C04-8FE7-7CA9CBFDF19B}"/>
              </a:ext>
            </a:extLst>
          </p:cNvPr>
          <p:cNvSpPr/>
          <p:nvPr/>
        </p:nvSpPr>
        <p:spPr>
          <a:xfrm>
            <a:off x="1880880" y="4310426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3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1CB463BC-F820-459B-B69F-76BF4FB9591F}"/>
              </a:ext>
            </a:extLst>
          </p:cNvPr>
          <p:cNvSpPr/>
          <p:nvPr/>
        </p:nvSpPr>
        <p:spPr>
          <a:xfrm>
            <a:off x="3953482" y="4407403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5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F011B6-6BAC-4A67-879E-D6E02A7726E9}"/>
              </a:ext>
            </a:extLst>
          </p:cNvPr>
          <p:cNvSpPr txBox="1"/>
          <p:nvPr/>
        </p:nvSpPr>
        <p:spPr>
          <a:xfrm>
            <a:off x="6700996" y="2403697"/>
            <a:ext cx="544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②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Select Content</a:t>
            </a:r>
          </a:p>
          <a:p>
            <a:pPr lvl="0"/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 - Play the content</a:t>
            </a:r>
          </a:p>
          <a:p>
            <a:pPr lvl="0"/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  * </a:t>
            </a:r>
            <a:r>
              <a:rPr lang="en-US" altLang="ko-KR" sz="1000" u="sng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When button is selected during demo video playback, the thumbnail screen appears</a:t>
            </a:r>
            <a:endParaRPr kumimoji="1" lang="en-US" altLang="ko-KR" sz="100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C3C3C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8408594-8FE3-4B19-92C8-3DDF3B0AE7C2}"/>
              </a:ext>
            </a:extLst>
          </p:cNvPr>
          <p:cNvSpPr txBox="1"/>
          <p:nvPr/>
        </p:nvSpPr>
        <p:spPr>
          <a:xfrm>
            <a:off x="6700996" y="3087339"/>
            <a:ext cx="49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③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Play/Pause</a:t>
            </a:r>
          </a:p>
          <a:p>
            <a:pPr lvl="0"/>
            <a:r>
              <a:rPr kumimoji="1" lang="en-US"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- Play or pause the content</a:t>
            </a:r>
            <a:endParaRPr kumimoji="1" lang="en-US" altLang="ko-KR" sz="10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3C3C3C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B58F35-1791-4E02-B6C9-7A8359C5667F}"/>
              </a:ext>
            </a:extLst>
          </p:cNvPr>
          <p:cNvSpPr txBox="1"/>
          <p:nvPr/>
        </p:nvSpPr>
        <p:spPr>
          <a:xfrm>
            <a:off x="6700996" y="3647871"/>
            <a:ext cx="49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④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Volume Control (- / + 5 Level)</a:t>
            </a:r>
          </a:p>
          <a:p>
            <a:pPr lvl="0"/>
            <a:r>
              <a:rPr kumimoji="1" lang="en-US"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- Adjust volumes</a:t>
            </a:r>
            <a:r>
              <a:rPr kumimoji="1" lang="ko-KR" altLang="en-US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(Default setting of sound volume is 20)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798FD3-6225-4B4F-B464-6E2A596924BF}"/>
              </a:ext>
            </a:extLst>
          </p:cNvPr>
          <p:cNvSpPr txBox="1"/>
          <p:nvPr/>
        </p:nvSpPr>
        <p:spPr>
          <a:xfrm>
            <a:off x="6700996" y="4208403"/>
            <a:ext cx="49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⑤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Select Audio Output : TV Speaker</a:t>
            </a:r>
          </a:p>
          <a:p>
            <a:pPr lvl="0"/>
            <a:r>
              <a:rPr kumimoji="1" lang="en-US"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- Move to TV Speaker experience mode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07164F-F531-4611-8DF3-D21FC6DA282F}"/>
              </a:ext>
            </a:extLst>
          </p:cNvPr>
          <p:cNvSpPr txBox="1"/>
          <p:nvPr/>
        </p:nvSpPr>
        <p:spPr>
          <a:xfrm>
            <a:off x="6700996" y="4768935"/>
            <a:ext cx="49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⑥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Select Audio Output :  WOW Orchestra</a:t>
            </a:r>
          </a:p>
          <a:p>
            <a:pPr lvl="0"/>
            <a:r>
              <a:rPr kumimoji="1" lang="en-US"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- Move to WOW Orchestra experience mode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D966F38-C701-4234-B8A9-4FE95E67868B}"/>
              </a:ext>
            </a:extLst>
          </p:cNvPr>
          <p:cNvSpPr txBox="1"/>
          <p:nvPr/>
        </p:nvSpPr>
        <p:spPr>
          <a:xfrm>
            <a:off x="6700996" y="5329466"/>
            <a:ext cx="492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ko-KR" altLang="en-US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⑦ 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Exit to TV Demo Mode (Idle Mode)</a:t>
            </a:r>
          </a:p>
          <a:p>
            <a:pPr lvl="0"/>
            <a:r>
              <a:rPr kumimoji="1" lang="en-US"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 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C3C3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- Switch to TV Demo Mode which shows the demo contents</a:t>
            </a:r>
          </a:p>
        </p:txBody>
      </p:sp>
      <p:sp>
        <p:nvSpPr>
          <p:cNvPr id="50" name="모서리가 둥근 직사각형 63">
            <a:extLst>
              <a:ext uri="{FF2B5EF4-FFF2-40B4-BE49-F238E27FC236}">
                <a16:creationId xmlns:a16="http://schemas.microsoft.com/office/drawing/2014/main" id="{5D0FB602-D4DA-45D7-86D6-DE9B517285E3}"/>
              </a:ext>
            </a:extLst>
          </p:cNvPr>
          <p:cNvSpPr/>
          <p:nvPr/>
        </p:nvSpPr>
        <p:spPr>
          <a:xfrm>
            <a:off x="3749396" y="2821322"/>
            <a:ext cx="1584604" cy="634516"/>
          </a:xfrm>
          <a:prstGeom prst="roundRect">
            <a:avLst>
              <a:gd name="adj" fmla="val 45997"/>
            </a:avLst>
          </a:prstGeom>
          <a:noFill/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518F0BE9-E6FD-4396-BF07-4F1B2F38450A}"/>
              </a:ext>
            </a:extLst>
          </p:cNvPr>
          <p:cNvSpPr/>
          <p:nvPr/>
        </p:nvSpPr>
        <p:spPr>
          <a:xfrm>
            <a:off x="3761208" y="3750431"/>
            <a:ext cx="666755" cy="631209"/>
          </a:xfrm>
          <a:prstGeom prst="ellipse">
            <a:avLst/>
          </a:prstGeom>
          <a:noFill/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1C0819BA-36B0-4A5F-BEB3-07AF77EA87C4}"/>
              </a:ext>
            </a:extLst>
          </p:cNvPr>
          <p:cNvSpPr/>
          <p:nvPr/>
        </p:nvSpPr>
        <p:spPr>
          <a:xfrm>
            <a:off x="4647670" y="3750431"/>
            <a:ext cx="666755" cy="631209"/>
          </a:xfrm>
          <a:prstGeom prst="ellipse">
            <a:avLst/>
          </a:prstGeom>
          <a:noFill/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3" name="타원 52">
            <a:extLst>
              <a:ext uri="{FF2B5EF4-FFF2-40B4-BE49-F238E27FC236}">
                <a16:creationId xmlns:a16="http://schemas.microsoft.com/office/drawing/2014/main" id="{8B35CCAD-A966-4403-9F1B-AF5EB58730CA}"/>
              </a:ext>
            </a:extLst>
          </p:cNvPr>
          <p:cNvSpPr/>
          <p:nvPr/>
        </p:nvSpPr>
        <p:spPr>
          <a:xfrm>
            <a:off x="2013407" y="2721055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7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4" name="타원 53">
            <a:extLst>
              <a:ext uri="{FF2B5EF4-FFF2-40B4-BE49-F238E27FC236}">
                <a16:creationId xmlns:a16="http://schemas.microsoft.com/office/drawing/2014/main" id="{099D4295-BD01-4D69-820B-213DB0D15CBE}"/>
              </a:ext>
            </a:extLst>
          </p:cNvPr>
          <p:cNvSpPr/>
          <p:nvPr/>
        </p:nvSpPr>
        <p:spPr>
          <a:xfrm>
            <a:off x="3015819" y="3527147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1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4A9F7D57-A9F2-450A-83D7-21D1AE73B1CA}"/>
              </a:ext>
            </a:extLst>
          </p:cNvPr>
          <p:cNvSpPr/>
          <p:nvPr/>
        </p:nvSpPr>
        <p:spPr>
          <a:xfrm>
            <a:off x="4902651" y="4408630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6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A77EADD0-C211-4E73-A264-982AB75CA13F}"/>
              </a:ext>
            </a:extLst>
          </p:cNvPr>
          <p:cNvSpPr/>
          <p:nvPr/>
        </p:nvSpPr>
        <p:spPr>
          <a:xfrm>
            <a:off x="3977115" y="2597996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4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5DCD6FC3-9362-4FE2-ACBC-30350E46BE2B}"/>
              </a:ext>
            </a:extLst>
          </p:cNvPr>
          <p:cNvSpPr/>
          <p:nvPr/>
        </p:nvSpPr>
        <p:spPr>
          <a:xfrm>
            <a:off x="4866477" y="2597996"/>
            <a:ext cx="209832" cy="2098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4</a:t>
            </a:r>
            <a:endParaRPr lang="ko-KR" altLang="en-US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C86EB436-DB65-45FC-A5A0-F72397AFA79A}"/>
              </a:ext>
            </a:extLst>
          </p:cNvPr>
          <p:cNvCxnSpPr>
            <a:cxnSpLocks/>
          </p:cNvCxnSpPr>
          <p:nvPr/>
        </p:nvCxnSpPr>
        <p:spPr>
          <a:xfrm>
            <a:off x="6286500" y="1663986"/>
            <a:ext cx="0" cy="4178467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62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19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3"/>
            <a:ext cx="408117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2026 Demo Content</a:t>
            </a:r>
          </a:p>
        </p:txBody>
      </p:sp>
      <p:cxnSp>
        <p:nvCxnSpPr>
          <p:cNvPr id="150" name="직선 연결선 38">
            <a:extLst>
              <a:ext uri="{FF2B5EF4-FFF2-40B4-BE49-F238E27FC236}">
                <a16:creationId xmlns:a16="http://schemas.microsoft.com/office/drawing/2014/main" id="{527E7E05-3F06-46A1-B96F-A75258CFB927}"/>
              </a:ext>
            </a:extLst>
          </p:cNvPr>
          <p:cNvCxnSpPr>
            <a:cxnSpLocks/>
          </p:cNvCxnSpPr>
          <p:nvPr/>
        </p:nvCxnSpPr>
        <p:spPr>
          <a:xfrm>
            <a:off x="4278534" y="405903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66673971-E6F0-45C3-A560-C9F7869C5CA5}"/>
              </a:ext>
            </a:extLst>
          </p:cNvPr>
          <p:cNvSpPr txBox="1"/>
          <p:nvPr/>
        </p:nvSpPr>
        <p:spPr>
          <a:xfrm>
            <a:off x="4459484" y="348066"/>
            <a:ext cx="8329416" cy="431331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WOW Orchestra Introduction Video (Exclusive WOW Orchestra Mode)</a:t>
            </a:r>
          </a:p>
          <a:p>
            <a:pPr algn="l"/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For powerful WOW Orchestra experience, two contents ‘COSMOS‘ and ‘Africa Unseen’ will be run which was audio-tuned for the best sound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61CE75-821A-4775-B862-D4EDFC5084CE}"/>
              </a:ext>
            </a:extLst>
          </p:cNvPr>
          <p:cNvSpPr txBox="1"/>
          <p:nvPr/>
        </p:nvSpPr>
        <p:spPr>
          <a:xfrm>
            <a:off x="4380586" y="2185562"/>
            <a:ext cx="2841157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Bef>
                <a:spcPts val="500"/>
              </a:spcBef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 COSMOS ]</a:t>
            </a:r>
          </a:p>
        </p:txBody>
      </p:sp>
      <p:sp>
        <p:nvSpPr>
          <p:cNvPr id="60" name="Text Box 41">
            <a:extLst>
              <a:ext uri="{FF2B5EF4-FFF2-40B4-BE49-F238E27FC236}">
                <a16:creationId xmlns:a16="http://schemas.microsoft.com/office/drawing/2014/main" id="{F093F0B9-9B85-455C-99ED-830CC623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53" y="4778589"/>
            <a:ext cx="536319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US" altLang="ko-KR" sz="11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itchFamily="34" charset="0"/>
              </a:rPr>
              <a:t>Emphasize Dolby Atmos’s object-based 3D surround sound </a:t>
            </a: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F7134A61-C1D7-4D7B-989F-E1AD3607C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111" y="2414736"/>
            <a:ext cx="3706128" cy="2069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7038D94-C6C2-4621-BBD5-DC0CFE865209}"/>
              </a:ext>
            </a:extLst>
          </p:cNvPr>
          <p:cNvSpPr txBox="1"/>
          <p:nvPr/>
        </p:nvSpPr>
        <p:spPr>
          <a:xfrm>
            <a:off x="4380586" y="4540872"/>
            <a:ext cx="597682" cy="1868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8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Dolby V/A</a:t>
            </a:r>
            <a:endParaRPr kumimoji="1" lang="x-none" altLang="en-US" sz="600" b="1" i="0" u="none" strike="noStrike" kern="120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BEC6DEC-CCEE-41B1-8A57-0E3FEDF18444}"/>
              </a:ext>
            </a:extLst>
          </p:cNvPr>
          <p:cNvSpPr txBox="1"/>
          <p:nvPr/>
        </p:nvSpPr>
        <p:spPr>
          <a:xfrm>
            <a:off x="4993634" y="4540872"/>
            <a:ext cx="597682" cy="186848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8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HDR</a:t>
            </a:r>
            <a:endParaRPr kumimoji="1" lang="x-none" altLang="en-US" sz="600" b="1" i="0" u="none" strike="noStrike" kern="120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395F62E2-516C-4836-A0BD-BA445300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0586" y="2405292"/>
            <a:ext cx="3706128" cy="2069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27AF20D2-B68F-4BEE-B853-0B2AA4B67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9" y="2405292"/>
            <a:ext cx="3981254" cy="2094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ACE6FEF-71E2-4677-90D4-5E36CCE20E4D}"/>
              </a:ext>
            </a:extLst>
          </p:cNvPr>
          <p:cNvSpPr txBox="1"/>
          <p:nvPr/>
        </p:nvSpPr>
        <p:spPr>
          <a:xfrm>
            <a:off x="8166921" y="2185562"/>
            <a:ext cx="2841157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Bef>
                <a:spcPts val="500"/>
              </a:spcBef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 AFRICA UNSEEN ]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90A8C1A-3EB4-4887-A2EC-B03860F23A0B}"/>
              </a:ext>
            </a:extLst>
          </p:cNvPr>
          <p:cNvSpPr txBox="1"/>
          <p:nvPr/>
        </p:nvSpPr>
        <p:spPr>
          <a:xfrm>
            <a:off x="341984" y="2185562"/>
            <a:ext cx="3972565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00"/>
              </a:lnSpc>
              <a:spcBef>
                <a:spcPts val="500"/>
              </a:spcBef>
            </a:pPr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 What is WOW Orchestra? 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98D847E-5CF7-4691-BE7D-CF652EB95790}"/>
              </a:ext>
            </a:extLst>
          </p:cNvPr>
          <p:cNvSpPr txBox="1"/>
          <p:nvPr/>
        </p:nvSpPr>
        <p:spPr>
          <a:xfrm>
            <a:off x="7371184" y="1067647"/>
            <a:ext cx="4466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11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Must be used as HQ distributed video file, additional editing is not permitted</a:t>
            </a: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70AD56EE-E749-4DF9-A325-757B2F9F1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098" y="1105928"/>
            <a:ext cx="190758" cy="190758"/>
          </a:xfrm>
          <a:prstGeom prst="rect">
            <a:avLst/>
          </a:prstGeom>
        </p:spPr>
      </p:pic>
      <p:sp>
        <p:nvSpPr>
          <p:cNvPr id="4" name="Text Box 41">
            <a:extLst>
              <a:ext uri="{FF2B5EF4-FFF2-40B4-BE49-F238E27FC236}">
                <a16:creationId xmlns:a16="http://schemas.microsoft.com/office/drawing/2014/main" id="{B27A7E6E-3FFB-1704-29FD-1A2101DBD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59" y="4778589"/>
            <a:ext cx="478629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en-US" altLang="ko-KR" sz="11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itchFamily="34" charset="0"/>
              </a:rPr>
              <a:t>Highlights WOW Orchestra through a comparison of visuals and audio</a:t>
            </a:r>
          </a:p>
        </p:txBody>
      </p:sp>
      <p:sp>
        <p:nvSpPr>
          <p:cNvPr id="5" name="Text Box 41">
            <a:extLst>
              <a:ext uri="{FF2B5EF4-FFF2-40B4-BE49-F238E27FC236}">
                <a16:creationId xmlns:a16="http://schemas.microsoft.com/office/drawing/2014/main" id="{62794A20-2F0A-08F6-D1E5-89E0D36DE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430" y="4778589"/>
            <a:ext cx="478629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ts val="0"/>
              </a:spcBef>
              <a:buNone/>
            </a:pPr>
            <a:r>
              <a:rPr lang="en-US" altLang="ko-KR" sz="11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itchFamily="34" charset="0"/>
              </a:rPr>
              <a:t>Brings animal, aircraft, and automotive sounds to life with rich soundscapes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8C8C0-551B-ADCB-72DD-FF4FEB9CFEC1}"/>
              </a:ext>
            </a:extLst>
          </p:cNvPr>
          <p:cNvSpPr txBox="1"/>
          <p:nvPr/>
        </p:nvSpPr>
        <p:spPr>
          <a:xfrm>
            <a:off x="8163111" y="4540872"/>
            <a:ext cx="597682" cy="1868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8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Dolby V/A</a:t>
            </a:r>
            <a:endParaRPr kumimoji="1" lang="x-none" altLang="en-US" sz="600" b="1" i="0" u="none" strike="noStrike" kern="120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66F9D-74F6-71ED-A509-CC2DA497FF09}"/>
              </a:ext>
            </a:extLst>
          </p:cNvPr>
          <p:cNvSpPr txBox="1"/>
          <p:nvPr/>
        </p:nvSpPr>
        <p:spPr>
          <a:xfrm>
            <a:off x="8776159" y="4540872"/>
            <a:ext cx="597682" cy="186848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800" b="1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HDR</a:t>
            </a:r>
            <a:endParaRPr kumimoji="1" lang="x-none" altLang="en-US" sz="600" b="1" i="0" u="none" strike="noStrike" kern="1200" cap="none" spc="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LG스마트체 Regular" panose="020B0600000101010101" pitchFamily="50" charset="-127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4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1FE4837-8C25-440A-B6FA-E3A2B7A90357}"/>
              </a:ext>
            </a:extLst>
          </p:cNvPr>
          <p:cNvGrpSpPr/>
          <p:nvPr/>
        </p:nvGrpSpPr>
        <p:grpSpPr>
          <a:xfrm>
            <a:off x="145143" y="130629"/>
            <a:ext cx="11901714" cy="3320126"/>
            <a:chOff x="145143" y="130629"/>
            <a:chExt cx="11901714" cy="3320126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D57B061E-F6D9-48BD-88F9-531511D29063}"/>
                </a:ext>
              </a:extLst>
            </p:cNvPr>
            <p:cNvSpPr/>
            <p:nvPr/>
          </p:nvSpPr>
          <p:spPr>
            <a:xfrm>
              <a:off x="145143" y="272143"/>
              <a:ext cx="11901714" cy="1712686"/>
            </a:xfrm>
            <a:prstGeom prst="rect">
              <a:avLst/>
            </a:prstGeom>
            <a:solidFill>
              <a:srgbClr val="F3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D7127E7-3E88-4E38-B02D-F706EE89D44C}"/>
                </a:ext>
              </a:extLst>
            </p:cNvPr>
            <p:cNvSpPr/>
            <p:nvPr/>
          </p:nvSpPr>
          <p:spPr>
            <a:xfrm>
              <a:off x="145143" y="130629"/>
              <a:ext cx="1843314" cy="3320126"/>
            </a:xfrm>
            <a:prstGeom prst="rect">
              <a:avLst/>
            </a:prstGeom>
            <a:solidFill>
              <a:srgbClr val="F3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9C648C96-33D4-4CA0-9179-8BFC75FD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93" y="3018481"/>
            <a:ext cx="726014" cy="72601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1504676" y="2951007"/>
            <a:ext cx="8049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5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IMPORTANT UPDATE</a:t>
            </a:r>
          </a:p>
        </p:txBody>
      </p:sp>
    </p:spTree>
    <p:extLst>
      <p:ext uri="{BB962C8B-B14F-4D97-AF65-F5344CB8AC3E}">
        <p14:creationId xmlns:p14="http://schemas.microsoft.com/office/powerpoint/2010/main" val="3873415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20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</a:t>
            </a:r>
            <a:r>
              <a:rPr lang="en-US" altLang="ko-KR" sz="1000" b="1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E</a:t>
            </a: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3"/>
            <a:ext cx="7024380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Scenario 1. Entering Demo Mode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4AA4F6A7-9F7C-48A9-9F29-1311D0255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49" y="4282602"/>
            <a:ext cx="3008162" cy="1692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bject 14">
            <a:extLst>
              <a:ext uri="{FF2B5EF4-FFF2-40B4-BE49-F238E27FC236}">
                <a16:creationId xmlns:a16="http://schemas.microsoft.com/office/drawing/2014/main" id="{3B840821-69C4-4CD8-9754-4906ED7C5242}"/>
              </a:ext>
            </a:extLst>
          </p:cNvPr>
          <p:cNvSpPr txBox="1"/>
          <p:nvPr/>
        </p:nvSpPr>
        <p:spPr>
          <a:xfrm>
            <a:off x="287531" y="3351453"/>
            <a:ext cx="331931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When the TV is turned on, the demo app automatically runs.</a:t>
            </a:r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91A20BB8-A2A9-45D4-B226-8200CE90476A}"/>
              </a:ext>
            </a:extLst>
          </p:cNvPr>
          <p:cNvSpPr txBox="1"/>
          <p:nvPr/>
        </p:nvSpPr>
        <p:spPr>
          <a:xfrm>
            <a:off x="4151269" y="3351453"/>
            <a:ext cx="3059155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"Loading" pop-up message appears.</a:t>
            </a:r>
          </a:p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Buttons do not work to prevent malfunction.</a:t>
            </a:r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D21595E3-7B34-42CB-95E0-6A346CBEBAC3}"/>
              </a:ext>
            </a:extLst>
          </p:cNvPr>
          <p:cNvSpPr txBox="1"/>
          <p:nvPr/>
        </p:nvSpPr>
        <p:spPr>
          <a:xfrm>
            <a:off x="8015009" y="3351453"/>
            <a:ext cx="3995595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TV Demo contents are played automatically.</a:t>
            </a:r>
            <a:b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</a:b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* Sound Switcher recognizes the connected TV model </a:t>
            </a:r>
          </a:p>
          <a:p>
            <a:pPr marL="12700">
              <a:spcBef>
                <a:spcPts val="100"/>
              </a:spcBef>
            </a:pP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   (OLED or MRGB/QNED) and plays matched demo contents</a:t>
            </a: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9D0E034E-415A-4FB7-805F-65418A59541C}"/>
              </a:ext>
            </a:extLst>
          </p:cNvPr>
          <p:cNvSpPr txBox="1"/>
          <p:nvPr/>
        </p:nvSpPr>
        <p:spPr>
          <a:xfrm>
            <a:off x="287531" y="6049297"/>
            <a:ext cx="3827619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When the button is pressed, content menu is displayed. </a:t>
            </a:r>
          </a:p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Shows audio output status (Default : WOW Orchestra with volume 20)</a:t>
            </a:r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85A22897-7D81-4921-BF17-2626BF13E0E3}"/>
              </a:ext>
            </a:extLst>
          </p:cNvPr>
          <p:cNvSpPr txBox="1"/>
          <p:nvPr/>
        </p:nvSpPr>
        <p:spPr>
          <a:xfrm>
            <a:off x="4164242" y="6034311"/>
            <a:ext cx="3046183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Play the selected demo content and switch</a:t>
            </a:r>
          </a:p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between TV speaker vs WOW Orchestra</a:t>
            </a:r>
          </a:p>
        </p:txBody>
      </p:sp>
      <p:sp>
        <p:nvSpPr>
          <p:cNvPr id="34" name="이등변 삼각형 33">
            <a:extLst>
              <a:ext uri="{FF2B5EF4-FFF2-40B4-BE49-F238E27FC236}">
                <a16:creationId xmlns:a16="http://schemas.microsoft.com/office/drawing/2014/main" id="{630D27E4-32EA-422D-A905-1AF24C315E78}"/>
              </a:ext>
            </a:extLst>
          </p:cNvPr>
          <p:cNvSpPr/>
          <p:nvPr/>
        </p:nvSpPr>
        <p:spPr>
          <a:xfrm rot="5400000">
            <a:off x="3494650" y="2314841"/>
            <a:ext cx="444543" cy="15304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5" name="이등변 삼각형 34">
            <a:extLst>
              <a:ext uri="{FF2B5EF4-FFF2-40B4-BE49-F238E27FC236}">
                <a16:creationId xmlns:a16="http://schemas.microsoft.com/office/drawing/2014/main" id="{34B0A729-FC9E-4708-BAD1-E6A2609F1E3F}"/>
              </a:ext>
            </a:extLst>
          </p:cNvPr>
          <p:cNvSpPr/>
          <p:nvPr/>
        </p:nvSpPr>
        <p:spPr>
          <a:xfrm rot="5400000">
            <a:off x="7345979" y="2314842"/>
            <a:ext cx="444543" cy="15304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6" name="이등변 삼각형 35">
            <a:extLst>
              <a:ext uri="{FF2B5EF4-FFF2-40B4-BE49-F238E27FC236}">
                <a16:creationId xmlns:a16="http://schemas.microsoft.com/office/drawing/2014/main" id="{2C6C5CBE-E996-4E81-B070-85FC51D8773B}"/>
              </a:ext>
            </a:extLst>
          </p:cNvPr>
          <p:cNvSpPr/>
          <p:nvPr/>
        </p:nvSpPr>
        <p:spPr>
          <a:xfrm rot="5400000">
            <a:off x="11125752" y="2314843"/>
            <a:ext cx="444543" cy="15304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7" name="이등변 삼각형 36">
            <a:extLst>
              <a:ext uri="{FF2B5EF4-FFF2-40B4-BE49-F238E27FC236}">
                <a16:creationId xmlns:a16="http://schemas.microsoft.com/office/drawing/2014/main" id="{9A1EB527-63E8-4403-8AFB-38121C6E3BA4}"/>
              </a:ext>
            </a:extLst>
          </p:cNvPr>
          <p:cNvSpPr/>
          <p:nvPr/>
        </p:nvSpPr>
        <p:spPr>
          <a:xfrm rot="5400000">
            <a:off x="3494650" y="5087852"/>
            <a:ext cx="444543" cy="15304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8" name="사각형: 둥근 모서리 192">
            <a:extLst>
              <a:ext uri="{FF2B5EF4-FFF2-40B4-BE49-F238E27FC236}">
                <a16:creationId xmlns:a16="http://schemas.microsoft.com/office/drawing/2014/main" id="{E0BA0647-52CE-49A3-A19A-C90D2ECF3CBB}"/>
              </a:ext>
            </a:extLst>
          </p:cNvPr>
          <p:cNvSpPr/>
          <p:nvPr/>
        </p:nvSpPr>
        <p:spPr>
          <a:xfrm>
            <a:off x="287531" y="1151757"/>
            <a:ext cx="305915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1. TV Power On : Run Demo App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2D891762-B85C-47D7-9B13-007E5901E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375" y="1562388"/>
            <a:ext cx="3059155" cy="1720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9B404E35-4569-48BB-BDCC-698D7B3EB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0344" y="1562063"/>
            <a:ext cx="3059155" cy="1720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6EC36F95-867B-4718-9BA0-F278F3CFD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16" y="1566563"/>
            <a:ext cx="3051154" cy="171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object 14">
            <a:extLst>
              <a:ext uri="{FF2B5EF4-FFF2-40B4-BE49-F238E27FC236}">
                <a16:creationId xmlns:a16="http://schemas.microsoft.com/office/drawing/2014/main" id="{8D7864AB-0ED7-4F5E-8FD0-0A92A069463F}"/>
              </a:ext>
            </a:extLst>
          </p:cNvPr>
          <p:cNvSpPr txBox="1"/>
          <p:nvPr/>
        </p:nvSpPr>
        <p:spPr>
          <a:xfrm>
            <a:off x="7279905" y="5476193"/>
            <a:ext cx="4912095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* If there is no user input for 60 seconds, </a:t>
            </a:r>
            <a:b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</a:b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  Sound Switcher automatically returns to IDLE mode (=TV demo contents are played).</a:t>
            </a:r>
          </a:p>
          <a:p>
            <a:pPr marL="12700">
              <a:spcBef>
                <a:spcPts val="100"/>
              </a:spcBef>
            </a:pP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* E-Streamers are not displayed when Sound Switcher is connected to TV.</a:t>
            </a:r>
          </a:p>
        </p:txBody>
      </p:sp>
      <p:sp>
        <p:nvSpPr>
          <p:cNvPr id="51" name="사각형: 둥근 모서리 192">
            <a:extLst>
              <a:ext uri="{FF2B5EF4-FFF2-40B4-BE49-F238E27FC236}">
                <a16:creationId xmlns:a16="http://schemas.microsoft.com/office/drawing/2014/main" id="{75362455-D167-4559-977C-9799471185A4}"/>
              </a:ext>
            </a:extLst>
          </p:cNvPr>
          <p:cNvSpPr/>
          <p:nvPr/>
        </p:nvSpPr>
        <p:spPr>
          <a:xfrm>
            <a:off x="4180916" y="1151757"/>
            <a:ext cx="305915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2. Loading Demo App</a:t>
            </a:r>
          </a:p>
        </p:txBody>
      </p:sp>
      <p:sp>
        <p:nvSpPr>
          <p:cNvPr id="52" name="사각형: 둥근 모서리 192">
            <a:extLst>
              <a:ext uri="{FF2B5EF4-FFF2-40B4-BE49-F238E27FC236}">
                <a16:creationId xmlns:a16="http://schemas.microsoft.com/office/drawing/2014/main" id="{A2ED426E-C541-432C-9DDD-EDF6498C04E0}"/>
              </a:ext>
            </a:extLst>
          </p:cNvPr>
          <p:cNvSpPr/>
          <p:nvPr/>
        </p:nvSpPr>
        <p:spPr>
          <a:xfrm>
            <a:off x="8000344" y="1151757"/>
            <a:ext cx="305915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3. TV Store Mode : Play TV Demo Contents</a:t>
            </a:r>
          </a:p>
        </p:txBody>
      </p:sp>
      <p:sp>
        <p:nvSpPr>
          <p:cNvPr id="53" name="사각형: 둥근 모서리 192">
            <a:extLst>
              <a:ext uri="{FF2B5EF4-FFF2-40B4-BE49-F238E27FC236}">
                <a16:creationId xmlns:a16="http://schemas.microsoft.com/office/drawing/2014/main" id="{1AC3E06E-6723-4EF2-BB12-8E602DECD411}"/>
              </a:ext>
            </a:extLst>
          </p:cNvPr>
          <p:cNvSpPr/>
          <p:nvPr/>
        </p:nvSpPr>
        <p:spPr>
          <a:xfrm>
            <a:off x="287531" y="3897412"/>
            <a:ext cx="305915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4. Switcher Demo Mode: Display content menu</a:t>
            </a:r>
          </a:p>
        </p:txBody>
      </p:sp>
      <p:sp>
        <p:nvSpPr>
          <p:cNvPr id="54" name="사각형: 둥근 모서리 192">
            <a:extLst>
              <a:ext uri="{FF2B5EF4-FFF2-40B4-BE49-F238E27FC236}">
                <a16:creationId xmlns:a16="http://schemas.microsoft.com/office/drawing/2014/main" id="{4FBBED97-EDB7-4B83-94DC-CE8E49E10E23}"/>
              </a:ext>
            </a:extLst>
          </p:cNvPr>
          <p:cNvSpPr/>
          <p:nvPr/>
        </p:nvSpPr>
        <p:spPr>
          <a:xfrm>
            <a:off x="4143452" y="3897412"/>
            <a:ext cx="305915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5. Switcher Demo Mode : Change audio output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626142F-6054-1E29-BA00-CB4257DB8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93" y="4277820"/>
            <a:ext cx="3045450" cy="17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90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34A9AB36-926E-47C3-9B1E-68AD581B4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876" y="1643057"/>
            <a:ext cx="3078724" cy="1731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21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3"/>
            <a:ext cx="7024380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Scenario 2. TV     WOW Orchestra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58796679-D7A9-47D3-9E7B-BBD4DF145D3E}"/>
              </a:ext>
            </a:extLst>
          </p:cNvPr>
          <p:cNvCxnSpPr>
            <a:cxnSpLocks/>
          </p:cNvCxnSpPr>
          <p:nvPr/>
        </p:nvCxnSpPr>
        <p:spPr>
          <a:xfrm>
            <a:off x="2701405" y="564113"/>
            <a:ext cx="377552" cy="0"/>
          </a:xfrm>
          <a:prstGeom prst="straightConnector1">
            <a:avLst/>
          </a:prstGeom>
          <a:ln w="38100">
            <a:solidFill>
              <a:srgbClr val="3A3A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ject 14">
            <a:extLst>
              <a:ext uri="{FF2B5EF4-FFF2-40B4-BE49-F238E27FC236}">
                <a16:creationId xmlns:a16="http://schemas.microsoft.com/office/drawing/2014/main" id="{7E835895-1F33-49D9-9347-7E7FCE8A171B}"/>
              </a:ext>
            </a:extLst>
          </p:cNvPr>
          <p:cNvSpPr txBox="1"/>
          <p:nvPr/>
        </p:nvSpPr>
        <p:spPr>
          <a:xfrm>
            <a:off x="325997" y="3391860"/>
            <a:ext cx="3050178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If you select a demo content, </a:t>
            </a:r>
          </a:p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the main menu immediately disappears.</a:t>
            </a:r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0F02CA1A-9DB2-438E-BCB3-1058BAD3E65D}"/>
              </a:ext>
            </a:extLst>
          </p:cNvPr>
          <p:cNvSpPr txBox="1"/>
          <p:nvPr/>
        </p:nvSpPr>
        <p:spPr>
          <a:xfrm>
            <a:off x="7726371" y="3392740"/>
            <a:ext cx="3169487" cy="218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Switching Audio Output</a:t>
            </a:r>
            <a:r>
              <a:rPr lang="ko-KR" altLang="en-US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 </a:t>
            </a: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(TV </a:t>
            </a:r>
            <a:r>
              <a:rPr lang="ko-KR" altLang="en-US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  <a:sym typeface="Wingdings" panose="05000000000000000000" pitchFamily="2" charset="2"/>
              </a:rPr>
              <a:t>→</a:t>
            </a: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  <a:sym typeface="Wingdings" panose="05000000000000000000" pitchFamily="2" charset="2"/>
              </a:rPr>
              <a:t> WOW Orchestra)</a:t>
            </a:r>
            <a:endParaRPr lang="en-US" altLang="ko-KR" sz="1000" b="1" dirty="0"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id="{98A75BE2-2D55-4CC9-ABB5-A1CCB7E3F49E}"/>
              </a:ext>
            </a:extLst>
          </p:cNvPr>
          <p:cNvSpPr txBox="1"/>
          <p:nvPr/>
        </p:nvSpPr>
        <p:spPr>
          <a:xfrm>
            <a:off x="318618" y="5881312"/>
            <a:ext cx="3233725" cy="218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Audio output is switched to WOW Orchestra.</a:t>
            </a:r>
            <a:endParaRPr lang="en-US" altLang="ko-KR" sz="1000" dirty="0">
              <a:solidFill>
                <a:srgbClr val="C000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EC9B787F-5726-477A-A6D3-D50469B7E7CC}"/>
              </a:ext>
            </a:extLst>
          </p:cNvPr>
          <p:cNvSpPr/>
          <p:nvPr/>
        </p:nvSpPr>
        <p:spPr>
          <a:xfrm>
            <a:off x="340718" y="4652533"/>
            <a:ext cx="586665" cy="586665"/>
          </a:xfrm>
          <a:prstGeom prst="ellipse">
            <a:avLst/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F438281-995D-467C-BCE3-F906F8008967}"/>
              </a:ext>
            </a:extLst>
          </p:cNvPr>
          <p:cNvSpPr txBox="1"/>
          <p:nvPr/>
        </p:nvSpPr>
        <p:spPr>
          <a:xfrm>
            <a:off x="7725515" y="5853795"/>
            <a:ext cx="3165005" cy="218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Audio output is switched to TV.</a:t>
            </a:r>
            <a:endParaRPr lang="en-US" altLang="ko-KR" sz="1000" dirty="0">
              <a:solidFill>
                <a:srgbClr val="C000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sp>
        <p:nvSpPr>
          <p:cNvPr id="55" name="object 14">
            <a:extLst>
              <a:ext uri="{FF2B5EF4-FFF2-40B4-BE49-F238E27FC236}">
                <a16:creationId xmlns:a16="http://schemas.microsoft.com/office/drawing/2014/main" id="{D50E8B2F-9CF9-4729-8EE2-64226138E173}"/>
              </a:ext>
            </a:extLst>
          </p:cNvPr>
          <p:cNvSpPr txBox="1"/>
          <p:nvPr/>
        </p:nvSpPr>
        <p:spPr>
          <a:xfrm>
            <a:off x="3990234" y="3391860"/>
            <a:ext cx="3144763" cy="214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Default demo setting is TV speaker mode with volume 20.</a:t>
            </a:r>
            <a:endParaRPr lang="en-US" altLang="ko-KR" sz="1000" dirty="0">
              <a:solidFill>
                <a:srgbClr val="C000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sp>
        <p:nvSpPr>
          <p:cNvPr id="57" name="이등변 삼각형 56">
            <a:extLst>
              <a:ext uri="{FF2B5EF4-FFF2-40B4-BE49-F238E27FC236}">
                <a16:creationId xmlns:a16="http://schemas.microsoft.com/office/drawing/2014/main" id="{A3F94E89-1D06-4DA9-9190-6F0461D69D87}"/>
              </a:ext>
            </a:extLst>
          </p:cNvPr>
          <p:cNvSpPr/>
          <p:nvPr/>
        </p:nvSpPr>
        <p:spPr>
          <a:xfrm rot="5400000">
            <a:off x="3489423" y="2416254"/>
            <a:ext cx="438756" cy="151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8" name="이등변 삼각형 57">
            <a:extLst>
              <a:ext uri="{FF2B5EF4-FFF2-40B4-BE49-F238E27FC236}">
                <a16:creationId xmlns:a16="http://schemas.microsoft.com/office/drawing/2014/main" id="{8614189B-2179-400D-89A1-C73C59A0665C}"/>
              </a:ext>
            </a:extLst>
          </p:cNvPr>
          <p:cNvSpPr/>
          <p:nvPr/>
        </p:nvSpPr>
        <p:spPr>
          <a:xfrm rot="5400000">
            <a:off x="7206112" y="2416254"/>
            <a:ext cx="438756" cy="151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0" name="사각형: 둥근 모서리 71">
            <a:extLst>
              <a:ext uri="{FF2B5EF4-FFF2-40B4-BE49-F238E27FC236}">
                <a16:creationId xmlns:a16="http://schemas.microsoft.com/office/drawing/2014/main" id="{8761C3CB-5E54-4DFB-9BC2-364E4F008E11}"/>
              </a:ext>
            </a:extLst>
          </p:cNvPr>
          <p:cNvSpPr/>
          <p:nvPr/>
        </p:nvSpPr>
        <p:spPr>
          <a:xfrm>
            <a:off x="8608219" y="3025775"/>
            <a:ext cx="1333500" cy="265781"/>
          </a:xfrm>
          <a:prstGeom prst="roundRect">
            <a:avLst>
              <a:gd name="adj" fmla="val 7202"/>
            </a:avLst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1" name="이등변 삼각형 60">
            <a:extLst>
              <a:ext uri="{FF2B5EF4-FFF2-40B4-BE49-F238E27FC236}">
                <a16:creationId xmlns:a16="http://schemas.microsoft.com/office/drawing/2014/main" id="{13277D5F-4767-429C-9FEE-8D6C4A1494A7}"/>
              </a:ext>
            </a:extLst>
          </p:cNvPr>
          <p:cNvSpPr/>
          <p:nvPr/>
        </p:nvSpPr>
        <p:spPr>
          <a:xfrm rot="5400000">
            <a:off x="10891204" y="2416256"/>
            <a:ext cx="438756" cy="151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2" name="이등변 삼각형 61">
            <a:extLst>
              <a:ext uri="{FF2B5EF4-FFF2-40B4-BE49-F238E27FC236}">
                <a16:creationId xmlns:a16="http://schemas.microsoft.com/office/drawing/2014/main" id="{84EA0651-A7C4-4644-8F87-00C0D528CC39}"/>
              </a:ext>
            </a:extLst>
          </p:cNvPr>
          <p:cNvSpPr/>
          <p:nvPr/>
        </p:nvSpPr>
        <p:spPr>
          <a:xfrm rot="5400000">
            <a:off x="3489423" y="4915540"/>
            <a:ext cx="438756" cy="151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id="{DD63243C-163A-42B5-B326-9D64A7151F98}"/>
              </a:ext>
            </a:extLst>
          </p:cNvPr>
          <p:cNvSpPr txBox="1"/>
          <p:nvPr/>
        </p:nvSpPr>
        <p:spPr>
          <a:xfrm>
            <a:off x="3966526" y="5870410"/>
            <a:ext cx="3169487" cy="218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Switching Audio Output</a:t>
            </a:r>
            <a:r>
              <a:rPr lang="ko-KR" altLang="en-US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 </a:t>
            </a: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(</a:t>
            </a: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  <a:sym typeface="Wingdings" panose="05000000000000000000" pitchFamily="2" charset="2"/>
              </a:rPr>
              <a:t>WOW Orchestra </a:t>
            </a:r>
            <a:r>
              <a:rPr lang="ko-KR" altLang="en-US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  <a:sym typeface="Wingdings" panose="05000000000000000000" pitchFamily="2" charset="2"/>
              </a:rPr>
              <a:t>→ </a:t>
            </a:r>
            <a:r>
              <a:rPr lang="en-US" altLang="ko-KR" sz="10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  <a:sym typeface="Wingdings" panose="05000000000000000000" pitchFamily="2" charset="2"/>
              </a:rPr>
              <a:t>TV)</a:t>
            </a:r>
            <a:endParaRPr lang="en-US" altLang="ko-KR" sz="1000" b="1" dirty="0"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sp>
        <p:nvSpPr>
          <p:cNvPr id="64" name="이등변 삼각형 63">
            <a:extLst>
              <a:ext uri="{FF2B5EF4-FFF2-40B4-BE49-F238E27FC236}">
                <a16:creationId xmlns:a16="http://schemas.microsoft.com/office/drawing/2014/main" id="{0A87581E-1E59-4C12-AB81-5632AC09B988}"/>
              </a:ext>
            </a:extLst>
          </p:cNvPr>
          <p:cNvSpPr/>
          <p:nvPr/>
        </p:nvSpPr>
        <p:spPr>
          <a:xfrm rot="5400000">
            <a:off x="7199012" y="4893927"/>
            <a:ext cx="438756" cy="151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3C109F87-CA60-45BA-9465-E6A11411E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20" y="1645702"/>
            <a:ext cx="3050818" cy="1716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사각형: 둥근 모서리 70">
            <a:extLst>
              <a:ext uri="{FF2B5EF4-FFF2-40B4-BE49-F238E27FC236}">
                <a16:creationId xmlns:a16="http://schemas.microsoft.com/office/drawing/2014/main" id="{547C7CCB-DC12-448D-A64B-286B30D10782}"/>
              </a:ext>
            </a:extLst>
          </p:cNvPr>
          <p:cNvSpPr/>
          <p:nvPr/>
        </p:nvSpPr>
        <p:spPr>
          <a:xfrm>
            <a:off x="927383" y="2156620"/>
            <a:ext cx="2156336" cy="614362"/>
          </a:xfrm>
          <a:prstGeom prst="roundRect">
            <a:avLst>
              <a:gd name="adj" fmla="val 7202"/>
            </a:avLst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738DE027-9405-4810-9E13-0FB8484399D6}"/>
              </a:ext>
            </a:extLst>
          </p:cNvPr>
          <p:cNvSpPr/>
          <p:nvPr/>
        </p:nvSpPr>
        <p:spPr>
          <a:xfrm>
            <a:off x="7660356" y="3575195"/>
            <a:ext cx="4129070" cy="275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* It takes 2-3 sec. when sound demo is changed to WOW Orchestra </a:t>
            </a:r>
            <a:endParaRPr kumimoji="1" lang="en-US" altLang="ko-KR" sz="100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73" name="그림 72">
            <a:extLst>
              <a:ext uri="{FF2B5EF4-FFF2-40B4-BE49-F238E27FC236}">
                <a16:creationId xmlns:a16="http://schemas.microsoft.com/office/drawing/2014/main" id="{100FA716-8243-4397-90C8-AA8F3EA64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19" y="4124849"/>
            <a:ext cx="3079879" cy="1732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그림 73">
            <a:extLst>
              <a:ext uri="{FF2B5EF4-FFF2-40B4-BE49-F238E27FC236}">
                <a16:creationId xmlns:a16="http://schemas.microsoft.com/office/drawing/2014/main" id="{6A55EC8E-6CF1-4881-84F9-53430DEBF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876" y="4124813"/>
            <a:ext cx="3078334" cy="1731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FE2B9036-8DA0-48AF-9537-D3F37F77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0235" y="4124849"/>
            <a:ext cx="3079879" cy="1732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object 14">
            <a:extLst>
              <a:ext uri="{FF2B5EF4-FFF2-40B4-BE49-F238E27FC236}">
                <a16:creationId xmlns:a16="http://schemas.microsoft.com/office/drawing/2014/main" id="{B107DA2A-B4A9-40BF-A022-89D2F82C1ECD}"/>
              </a:ext>
            </a:extLst>
          </p:cNvPr>
          <p:cNvSpPr txBox="1"/>
          <p:nvPr/>
        </p:nvSpPr>
        <p:spPr>
          <a:xfrm>
            <a:off x="4806727" y="5563131"/>
            <a:ext cx="1446894" cy="214546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lang="en-US" altLang="ko-KR" sz="1000" dirty="0"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No ‘Converting to’ pop-up</a:t>
            </a:r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42C355E7-A061-4BEE-8ADE-D0A0237D9166}"/>
              </a:ext>
            </a:extLst>
          </p:cNvPr>
          <p:cNvSpPr/>
          <p:nvPr/>
        </p:nvSpPr>
        <p:spPr>
          <a:xfrm>
            <a:off x="264245" y="4641722"/>
            <a:ext cx="664539" cy="664539"/>
          </a:xfrm>
          <a:prstGeom prst="ellipse">
            <a:avLst/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0051B5DD-4D53-4A9C-B9DA-7497047CB7E5}"/>
              </a:ext>
            </a:extLst>
          </p:cNvPr>
          <p:cNvSpPr/>
          <p:nvPr/>
        </p:nvSpPr>
        <p:spPr>
          <a:xfrm>
            <a:off x="3888691" y="2089388"/>
            <a:ext cx="703351" cy="703351"/>
          </a:xfrm>
          <a:prstGeom prst="ellipse">
            <a:avLst/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79" name="사각형: 둥근 모서리 192">
            <a:extLst>
              <a:ext uri="{FF2B5EF4-FFF2-40B4-BE49-F238E27FC236}">
                <a16:creationId xmlns:a16="http://schemas.microsoft.com/office/drawing/2014/main" id="{BD5F313C-8828-45A3-9CE4-7DA23DF7FF09}"/>
              </a:ext>
            </a:extLst>
          </p:cNvPr>
          <p:cNvSpPr/>
          <p:nvPr/>
        </p:nvSpPr>
        <p:spPr>
          <a:xfrm>
            <a:off x="340717" y="1151757"/>
            <a:ext cx="3050178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Switcher Demo Mode</a:t>
            </a:r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7D4F72E4-D1E3-49E5-8404-300C1A28B0B2}"/>
              </a:ext>
            </a:extLst>
          </p:cNvPr>
          <p:cNvSpPr/>
          <p:nvPr/>
        </p:nvSpPr>
        <p:spPr>
          <a:xfrm>
            <a:off x="7667500" y="4637809"/>
            <a:ext cx="664494" cy="664494"/>
          </a:xfrm>
          <a:prstGeom prst="ellipse">
            <a:avLst/>
          </a:prstGeom>
          <a:noFill/>
          <a:ln w="31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C002593-ACA5-2C6C-232C-929087BFC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53" y="1646528"/>
            <a:ext cx="3078723" cy="1731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536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22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3"/>
            <a:ext cx="7024380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Scenario 3. Error pop-up message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291A435E-5868-421A-A4BC-E7CB4146A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415" y="1638901"/>
            <a:ext cx="2878385" cy="1619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0" name="사각형: 둥근 모서리 192">
            <a:extLst>
              <a:ext uri="{FF2B5EF4-FFF2-40B4-BE49-F238E27FC236}">
                <a16:creationId xmlns:a16="http://schemas.microsoft.com/office/drawing/2014/main" id="{3433CFCA-7B0C-4109-B49D-2E94CAD37AE9}"/>
              </a:ext>
            </a:extLst>
          </p:cNvPr>
          <p:cNvSpPr/>
          <p:nvPr/>
        </p:nvSpPr>
        <p:spPr>
          <a:xfrm>
            <a:off x="340717" y="1154951"/>
            <a:ext cx="415508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Case 1. When you install Sound Switcher with unsupported models</a:t>
            </a:r>
          </a:p>
        </p:txBody>
      </p:sp>
      <p:pic>
        <p:nvPicPr>
          <p:cNvPr id="91" name="그림 90">
            <a:extLst>
              <a:ext uri="{FF2B5EF4-FFF2-40B4-BE49-F238E27FC236}">
                <a16:creationId xmlns:a16="http://schemas.microsoft.com/office/drawing/2014/main" id="{2D3BA1DF-D431-4565-BB80-8BB59E338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16" y="1638901"/>
            <a:ext cx="2878387" cy="1619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" name="object 14">
            <a:extLst>
              <a:ext uri="{FF2B5EF4-FFF2-40B4-BE49-F238E27FC236}">
                <a16:creationId xmlns:a16="http://schemas.microsoft.com/office/drawing/2014/main" id="{D054D03F-987B-456A-849F-78D716199E63}"/>
              </a:ext>
            </a:extLst>
          </p:cNvPr>
          <p:cNvSpPr txBox="1"/>
          <p:nvPr/>
        </p:nvSpPr>
        <p:spPr>
          <a:xfrm>
            <a:off x="340716" y="3299889"/>
            <a:ext cx="37740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Upon turning on the TV, the demo app runs automatically,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and the title message appears (only for the first time).</a:t>
            </a:r>
          </a:p>
        </p:txBody>
      </p:sp>
      <p:sp>
        <p:nvSpPr>
          <p:cNvPr id="95" name="이등변 삼각형 94">
            <a:extLst>
              <a:ext uri="{FF2B5EF4-FFF2-40B4-BE49-F238E27FC236}">
                <a16:creationId xmlns:a16="http://schemas.microsoft.com/office/drawing/2014/main" id="{DE8B3A46-960D-4E80-8D80-9F873D91F913}"/>
              </a:ext>
            </a:extLst>
          </p:cNvPr>
          <p:cNvSpPr/>
          <p:nvPr/>
        </p:nvSpPr>
        <p:spPr>
          <a:xfrm rot="5400000">
            <a:off x="3584204" y="2382678"/>
            <a:ext cx="382082" cy="1315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96" name="object 14">
            <a:extLst>
              <a:ext uri="{FF2B5EF4-FFF2-40B4-BE49-F238E27FC236}">
                <a16:creationId xmlns:a16="http://schemas.microsoft.com/office/drawing/2014/main" id="{789809E7-35F8-4AFB-B02F-065A51F7638E}"/>
              </a:ext>
            </a:extLst>
          </p:cNvPr>
          <p:cNvSpPr txBox="1"/>
          <p:nvPr/>
        </p:nvSpPr>
        <p:spPr>
          <a:xfrm>
            <a:off x="7201568" y="1923116"/>
            <a:ext cx="437886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Warning message appears right away, when connected to unsupported models.</a:t>
            </a:r>
            <a:endParaRPr lang="en-US" altLang="ko-KR" sz="1000" dirty="0">
              <a:solidFill>
                <a:srgbClr val="FF00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4AD12F-1E35-4C3E-9752-EDA306D422AA}"/>
              </a:ext>
            </a:extLst>
          </p:cNvPr>
          <p:cNvSpPr txBox="1"/>
          <p:nvPr/>
        </p:nvSpPr>
        <p:spPr>
          <a:xfrm>
            <a:off x="7187516" y="2103465"/>
            <a:ext cx="4870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*Supported models : </a:t>
            </a:r>
          </a:p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[TV]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[2025] OLED : G/C Series, QNED92 / QNED90 / QNED85</a:t>
            </a:r>
          </a:p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    [2026] OLED : G/C Series, MRGB95B / MRGB9MB, QNED90B / QNED85B</a:t>
            </a:r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</a:p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 </a:t>
            </a:r>
            <a:r>
              <a:rPr kumimoji="1" lang="en-US" altLang="ko-KR" sz="4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[Soundbar]  S70T series or above models</a:t>
            </a:r>
            <a:endParaRPr lang="ko-KR" altLang="en-US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98" name="사각형: 둥근 모서리 192">
            <a:extLst>
              <a:ext uri="{FF2B5EF4-FFF2-40B4-BE49-F238E27FC236}">
                <a16:creationId xmlns:a16="http://schemas.microsoft.com/office/drawing/2014/main" id="{12100EF6-DB5C-4904-8AE0-BD5F1C40A519}"/>
              </a:ext>
            </a:extLst>
          </p:cNvPr>
          <p:cNvSpPr/>
          <p:nvPr/>
        </p:nvSpPr>
        <p:spPr>
          <a:xfrm>
            <a:off x="340717" y="3896825"/>
            <a:ext cx="4155084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Case 2. When you insert Demo APP USB into mismatched TV</a:t>
            </a:r>
          </a:p>
        </p:txBody>
      </p:sp>
      <p:pic>
        <p:nvPicPr>
          <p:cNvPr id="99" name="그림 98">
            <a:extLst>
              <a:ext uri="{FF2B5EF4-FFF2-40B4-BE49-F238E27FC236}">
                <a16:creationId xmlns:a16="http://schemas.microsoft.com/office/drawing/2014/main" id="{41F52AAF-452F-4DC9-AFB4-A2AAD655D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716" y="4370948"/>
            <a:ext cx="2878387" cy="1619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0" name="이등변 삼각형 99">
            <a:extLst>
              <a:ext uri="{FF2B5EF4-FFF2-40B4-BE49-F238E27FC236}">
                <a16:creationId xmlns:a16="http://schemas.microsoft.com/office/drawing/2014/main" id="{A7BC9C92-65D5-4C81-BEFF-9F3AB672405C}"/>
              </a:ext>
            </a:extLst>
          </p:cNvPr>
          <p:cNvSpPr/>
          <p:nvPr/>
        </p:nvSpPr>
        <p:spPr>
          <a:xfrm rot="5400000">
            <a:off x="3584204" y="5114725"/>
            <a:ext cx="382082" cy="1315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01" name="object 14">
            <a:extLst>
              <a:ext uri="{FF2B5EF4-FFF2-40B4-BE49-F238E27FC236}">
                <a16:creationId xmlns:a16="http://schemas.microsoft.com/office/drawing/2014/main" id="{AD5E67BD-826E-40F7-A94E-26578D5EBBAD}"/>
              </a:ext>
            </a:extLst>
          </p:cNvPr>
          <p:cNvSpPr txBox="1"/>
          <p:nvPr/>
        </p:nvSpPr>
        <p:spPr>
          <a:xfrm>
            <a:off x="340716" y="6023803"/>
            <a:ext cx="377408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Upon turning on the TV, the demo app runs automatically,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and the title message appears (only for the first time).</a:t>
            </a: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D1FE3E2E-A0A9-4C84-8C85-E315C54AE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415" y="4370948"/>
            <a:ext cx="2878386" cy="1619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3DE3A57E-463B-4077-8F75-D2CEB9AD4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0791" y="4370949"/>
            <a:ext cx="2878383" cy="1619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EE5F11D-3A89-4BFA-B285-F7978BBBAB4F}"/>
              </a:ext>
            </a:extLst>
          </p:cNvPr>
          <p:cNvSpPr txBox="1"/>
          <p:nvPr/>
        </p:nvSpPr>
        <p:spPr>
          <a:xfrm>
            <a:off x="4125629" y="5988822"/>
            <a:ext cx="27259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When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OLED USB is connected to MRGB/QNED TVs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DB3C7E5-8F0C-4A57-B48F-E0D37A9D8029}"/>
              </a:ext>
            </a:extLst>
          </p:cNvPr>
          <p:cNvSpPr txBox="1"/>
          <p:nvPr/>
        </p:nvSpPr>
        <p:spPr>
          <a:xfrm>
            <a:off x="7346951" y="5988822"/>
            <a:ext cx="3959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When MRGB/QNED USB is connected to OLED TVs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0739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61">
            <a:extLst>
              <a:ext uri="{FF2B5EF4-FFF2-40B4-BE49-F238E27FC236}">
                <a16:creationId xmlns:a16="http://schemas.microsoft.com/office/drawing/2014/main" id="{F286FB67-EC05-6D25-76D6-00671CE94B90}"/>
              </a:ext>
            </a:extLst>
          </p:cNvPr>
          <p:cNvSpPr/>
          <p:nvPr/>
        </p:nvSpPr>
        <p:spPr>
          <a:xfrm>
            <a:off x="460291" y="683368"/>
            <a:ext cx="4196492" cy="172963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Troubleshooting &amp; Maintenance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FAQ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8F19E1-7EC7-9EA0-22C6-056D9669B5D5}"/>
              </a:ext>
            </a:extLst>
          </p:cNvPr>
          <p:cNvCxnSpPr>
            <a:cxnSpLocks/>
          </p:cNvCxnSpPr>
          <p:nvPr/>
        </p:nvCxnSpPr>
        <p:spPr>
          <a:xfrm>
            <a:off x="324249" y="1323340"/>
            <a:ext cx="0" cy="568960"/>
          </a:xfrm>
          <a:prstGeom prst="line">
            <a:avLst/>
          </a:prstGeom>
          <a:ln w="1905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F5F8C58-6469-441D-A8CC-FAED98EC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194489" y="286868"/>
            <a:ext cx="4865183" cy="767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54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FAQ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64D5E-FC0C-4B7B-A8AB-5670027EF23D}"/>
              </a:ext>
            </a:extLst>
          </p:cNvPr>
          <p:cNvSpPr txBox="1"/>
          <p:nvPr/>
        </p:nvSpPr>
        <p:spPr>
          <a:xfrm>
            <a:off x="8358122" y="3450755"/>
            <a:ext cx="41783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0" b="0" i="0" u="none" strike="noStrike" kern="0" cap="none" spc="6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04</a:t>
            </a:r>
            <a:endParaRPr kumimoji="0" lang="ko-KR" altLang="en-US" sz="24000" b="0" i="0" u="none" strike="noStrike" kern="1200" cap="none" spc="60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23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7546F77-8573-418B-C7DE-C8CA9B467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14" y="1748231"/>
            <a:ext cx="5495089" cy="4194397"/>
          </a:xfrm>
          <a:prstGeom prst="rect">
            <a:avLst/>
          </a:prstGeom>
        </p:spPr>
      </p:pic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-1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24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3"/>
            <a:ext cx="7024380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Troubleshooting &amp; Maintenance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25" name="사각형: 둥근 모서리 192">
            <a:extLst>
              <a:ext uri="{FF2B5EF4-FFF2-40B4-BE49-F238E27FC236}">
                <a16:creationId xmlns:a16="http://schemas.microsoft.com/office/drawing/2014/main" id="{176EB918-1F92-45A9-86FD-933BECDC5130}"/>
              </a:ext>
            </a:extLst>
          </p:cNvPr>
          <p:cNvSpPr/>
          <p:nvPr/>
        </p:nvSpPr>
        <p:spPr>
          <a:xfrm>
            <a:off x="1223914" y="1190320"/>
            <a:ext cx="3021319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More Detailed Guide provided on website below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4D9B9F8-5D04-45CD-9D60-FB4F2F83701E}"/>
              </a:ext>
            </a:extLst>
          </p:cNvPr>
          <p:cNvSpPr/>
          <p:nvPr/>
        </p:nvSpPr>
        <p:spPr>
          <a:xfrm>
            <a:off x="7291433" y="1872761"/>
            <a:ext cx="2690160" cy="114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Sound Switcher User Guide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Sound Switcher Update Kit Guide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Soundbar Demo Mode Setting Guide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3EF5E146-FADF-457C-A2D2-7721B877DA04}"/>
              </a:ext>
            </a:extLst>
          </p:cNvPr>
          <p:cNvSpPr/>
          <p:nvPr/>
        </p:nvSpPr>
        <p:spPr>
          <a:xfrm>
            <a:off x="7291433" y="1648846"/>
            <a:ext cx="3538405" cy="306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Link : </a:t>
            </a:r>
            <a:r>
              <a:rPr lang="en-US" altLang="ko-KR" sz="1200" b="1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http://www.lg-instore-support.com/soundswitcher</a:t>
            </a:r>
            <a:endParaRPr kumimoji="1" lang="en-US" altLang="ko-KR" sz="1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0769AD71-569A-43E9-A21A-2B7B67356B20}"/>
              </a:ext>
            </a:extLst>
          </p:cNvPr>
          <p:cNvCxnSpPr>
            <a:cxnSpLocks/>
          </p:cNvCxnSpPr>
          <p:nvPr/>
        </p:nvCxnSpPr>
        <p:spPr>
          <a:xfrm>
            <a:off x="7019925" y="1748231"/>
            <a:ext cx="0" cy="4178467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414AB6A1-623D-4A11-ADEC-F1B9A07643F0}"/>
              </a:ext>
            </a:extLst>
          </p:cNvPr>
          <p:cNvSpPr/>
          <p:nvPr/>
        </p:nvSpPr>
        <p:spPr>
          <a:xfrm>
            <a:off x="1186103" y="5961677"/>
            <a:ext cx="7224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200" kern="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*  Contact </a:t>
            </a:r>
            <a:r>
              <a:rPr kumimoji="1" lang="en-US" altLang="ko-KR" sz="1200" kern="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Rydis</a:t>
            </a:r>
            <a:r>
              <a:rPr kumimoji="1" lang="ko-KR" altLang="en-US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(+82 70 8671 2210 or</a:t>
            </a:r>
            <a:r>
              <a:rPr kumimoji="1" lang="ko-KR" altLang="en-US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4"/>
              </a:rPr>
              <a:t>rydis-cs@rydis.co.kr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for additional inquires or technical support</a:t>
            </a:r>
            <a:endParaRPr lang="ko-KR" alt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  <a:sym typeface="Poppin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F3CB072-E175-4081-FB42-57B1AF36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14" y="1657683"/>
            <a:ext cx="5520044" cy="421344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FA126E5-7504-B7E3-E38F-1B7E72861A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51" t="28391" r="53378" b="39609"/>
          <a:stretch>
            <a:fillRect/>
          </a:stretch>
        </p:blipFill>
        <p:spPr>
          <a:xfrm>
            <a:off x="1651274" y="2560008"/>
            <a:ext cx="2301236" cy="1522258"/>
          </a:xfrm>
          <a:prstGeom prst="rect">
            <a:avLst/>
          </a:prstGeom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199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0" y="0"/>
            <a:ext cx="1218652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45A79CA-193E-758B-F27D-2D679BCE9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4" t="7384" r="11407" b="3331"/>
          <a:stretch>
            <a:fillRect/>
          </a:stretch>
        </p:blipFill>
        <p:spPr>
          <a:xfrm>
            <a:off x="9850714" y="4825662"/>
            <a:ext cx="2099896" cy="10533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422B376-F0FB-238E-7034-8852A15CA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05" y="4821226"/>
            <a:ext cx="2099896" cy="1212153"/>
          </a:xfrm>
          <a:prstGeom prst="rect">
            <a:avLst/>
          </a:prstGeom>
        </p:spPr>
      </p:pic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25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3"/>
            <a:ext cx="7024380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Troubleshooting &amp; Maintenance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16" name="사각형: 둥근 모서리 192">
            <a:extLst>
              <a:ext uri="{FF2B5EF4-FFF2-40B4-BE49-F238E27FC236}">
                <a16:creationId xmlns:a16="http://schemas.microsoft.com/office/drawing/2014/main" id="{F3F7A7CD-C071-485C-9120-A0CCA2186542}"/>
              </a:ext>
            </a:extLst>
          </p:cNvPr>
          <p:cNvSpPr/>
          <p:nvPr/>
        </p:nvSpPr>
        <p:spPr>
          <a:xfrm>
            <a:off x="274320" y="1345298"/>
            <a:ext cx="2073398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Power &amp; Compatibility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1D7CF77-6A8C-4C35-9184-A7930AD07A97}"/>
              </a:ext>
            </a:extLst>
          </p:cNvPr>
          <p:cNvSpPr/>
          <p:nvPr/>
        </p:nvSpPr>
        <p:spPr>
          <a:xfrm>
            <a:off x="197362" y="1739151"/>
            <a:ext cx="82981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- Ensure both the TV and Soundbar are connected to power and turned-on.  </a:t>
            </a:r>
          </a:p>
          <a:p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- Check 2026 Sound Switcher Supported models :</a:t>
            </a:r>
          </a:p>
          <a:p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[TV] (2025) OLED G/C series, QNED92 / QNED90 / QNED85  (2026) OLED G/C series, MRGB95B / MRGB9MB, QNED90B / QNED85B </a:t>
            </a:r>
            <a:b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[Soundbar]  S70T series or above models</a:t>
            </a:r>
            <a:endParaRPr lang="ko-KR" altLang="en-US" sz="11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24" name="사각형: 둥근 모서리 192">
            <a:extLst>
              <a:ext uri="{FF2B5EF4-FFF2-40B4-BE49-F238E27FC236}">
                <a16:creationId xmlns:a16="http://schemas.microsoft.com/office/drawing/2014/main" id="{5075DDD3-9FAD-4E7C-AFB3-C9C78C3EC6B7}"/>
              </a:ext>
            </a:extLst>
          </p:cNvPr>
          <p:cNvSpPr/>
          <p:nvPr/>
        </p:nvSpPr>
        <p:spPr>
          <a:xfrm>
            <a:off x="274320" y="2700403"/>
            <a:ext cx="2073398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Connection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5CB0B2D6-FBEF-43BA-AE13-B30B07934FBE}"/>
              </a:ext>
            </a:extLst>
          </p:cNvPr>
          <p:cNvSpPr/>
          <p:nvPr/>
        </p:nvSpPr>
        <p:spPr>
          <a:xfrm>
            <a:off x="197362" y="3070677"/>
            <a:ext cx="82981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- Ensure HDMI cable is connected on ARC port both TV and Soundbar</a:t>
            </a:r>
            <a:endParaRPr lang="ko-KR" altLang="en-US" sz="11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BE1BC8C-0F0A-4B17-AD33-CDBF09CFEE06}"/>
              </a:ext>
            </a:extLst>
          </p:cNvPr>
          <p:cNvGrpSpPr/>
          <p:nvPr/>
        </p:nvGrpSpPr>
        <p:grpSpPr>
          <a:xfrm>
            <a:off x="4522516" y="3058702"/>
            <a:ext cx="7205888" cy="1134078"/>
            <a:chOff x="4571755" y="3017883"/>
            <a:chExt cx="4715996" cy="742214"/>
          </a:xfrm>
        </p:grpSpPr>
        <p:grpSp>
          <p:nvGrpSpPr>
            <p:cNvPr id="28" name="Group 44">
              <a:extLst>
                <a:ext uri="{FF2B5EF4-FFF2-40B4-BE49-F238E27FC236}">
                  <a16:creationId xmlns:a16="http://schemas.microsoft.com/office/drawing/2014/main" id="{C2B36EFF-060C-4BBB-A78C-4216C56AFFF1}"/>
                </a:ext>
              </a:extLst>
            </p:cNvPr>
            <p:cNvGrpSpPr/>
            <p:nvPr/>
          </p:nvGrpSpPr>
          <p:grpSpPr>
            <a:xfrm>
              <a:off x="4575255" y="3034596"/>
              <a:ext cx="1747377" cy="568488"/>
              <a:chOff x="6941076" y="2488178"/>
              <a:chExt cx="2421639" cy="1039126"/>
            </a:xfrm>
          </p:grpSpPr>
          <p:pic>
            <p:nvPicPr>
              <p:cNvPr id="33" name="Picture 2" descr="LG B4 OLED Review (OLED55B4PUA, OLED65B4PUA, OLED77B4PUA) - RTINGS.com">
                <a:extLst>
                  <a:ext uri="{FF2B5EF4-FFF2-40B4-BE49-F238E27FC236}">
                    <a16:creationId xmlns:a16="http://schemas.microsoft.com/office/drawing/2014/main" id="{67C035AB-A6D3-4098-9DB3-FD5F1D558C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43699" r="36676" b="7911"/>
              <a:stretch/>
            </p:blipFill>
            <p:spPr bwMode="auto">
              <a:xfrm>
                <a:off x="6941076" y="2488178"/>
                <a:ext cx="2421639" cy="10391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45">
                <a:extLst>
                  <a:ext uri="{FF2B5EF4-FFF2-40B4-BE49-F238E27FC236}">
                    <a16:creationId xmlns:a16="http://schemas.microsoft.com/office/drawing/2014/main" id="{694727E9-7DA3-4F15-B48D-E385731A691B}"/>
                  </a:ext>
                </a:extLst>
              </p:cNvPr>
              <p:cNvSpPr/>
              <p:nvPr/>
            </p:nvSpPr>
            <p:spPr>
              <a:xfrm>
                <a:off x="7215190" y="2917949"/>
                <a:ext cx="308347" cy="351135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n>
                    <a:solidFill>
                      <a:srgbClr val="FF0000"/>
                    </a:solidFill>
                  </a:ln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BE7A6EDF-3E9F-480D-86FC-2DA4405A030F}"/>
                </a:ext>
              </a:extLst>
            </p:cNvPr>
            <p:cNvGrpSpPr/>
            <p:nvPr/>
          </p:nvGrpSpPr>
          <p:grpSpPr>
            <a:xfrm>
              <a:off x="6360544" y="3017883"/>
              <a:ext cx="2927207" cy="588539"/>
              <a:chOff x="348266" y="3582279"/>
              <a:chExt cx="2927207" cy="588539"/>
            </a:xfrm>
          </p:grpSpPr>
          <p:pic>
            <p:nvPicPr>
              <p:cNvPr id="36" name="Picture 1">
                <a:extLst>
                  <a:ext uri="{FF2B5EF4-FFF2-40B4-BE49-F238E27FC236}">
                    <a16:creationId xmlns:a16="http://schemas.microsoft.com/office/drawing/2014/main" id="{F86AD645-6499-473D-98C2-C4CCE8D78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8266" y="3582279"/>
                <a:ext cx="2927207" cy="588539"/>
              </a:xfrm>
              <a:prstGeom prst="rect">
                <a:avLst/>
              </a:prstGeom>
            </p:spPr>
          </p:pic>
          <p:sp>
            <p:nvSpPr>
              <p:cNvPr id="37" name="Rectangle 48">
                <a:extLst>
                  <a:ext uri="{FF2B5EF4-FFF2-40B4-BE49-F238E27FC236}">
                    <a16:creationId xmlns:a16="http://schemas.microsoft.com/office/drawing/2014/main" id="{61C5C174-FEC2-48E2-BE03-AEE4E1DA3B83}"/>
                  </a:ext>
                </a:extLst>
              </p:cNvPr>
              <p:cNvSpPr/>
              <p:nvPr/>
            </p:nvSpPr>
            <p:spPr>
              <a:xfrm>
                <a:off x="2660073" y="3600206"/>
                <a:ext cx="594649" cy="550649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n>
                    <a:solidFill>
                      <a:srgbClr val="FF0000"/>
                    </a:solidFill>
                  </a:ln>
                  <a:latin typeface="Arial Narrow" panose="020B0606020202030204" pitchFamily="34" charset="0"/>
                  <a:ea typeface="LG스마트체 Regular" panose="020B0600000101010101" pitchFamily="50" charset="-127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07C7A3A-D0EA-4AEE-9A6C-6C96846CCAA3}"/>
                </a:ext>
              </a:extLst>
            </p:cNvPr>
            <p:cNvSpPr txBox="1"/>
            <p:nvPr/>
          </p:nvSpPr>
          <p:spPr>
            <a:xfrm>
              <a:off x="6357043" y="3609026"/>
              <a:ext cx="2927207" cy="15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Soundbar ARC port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8FABE5-636B-409A-830A-F6E3A9BF1BDF}"/>
                </a:ext>
              </a:extLst>
            </p:cNvPr>
            <p:cNvSpPr txBox="1"/>
            <p:nvPr/>
          </p:nvSpPr>
          <p:spPr>
            <a:xfrm>
              <a:off x="4571755" y="3601203"/>
              <a:ext cx="1747378" cy="15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TV ARC port</a:t>
              </a:r>
            </a:p>
          </p:txBody>
        </p:sp>
      </p:grpSp>
      <p:sp>
        <p:nvSpPr>
          <p:cNvPr id="40" name="사각형: 둥근 모서리 192">
            <a:extLst>
              <a:ext uri="{FF2B5EF4-FFF2-40B4-BE49-F238E27FC236}">
                <a16:creationId xmlns:a16="http://schemas.microsoft.com/office/drawing/2014/main" id="{EFE6733F-F986-461A-9034-E94384B5D809}"/>
              </a:ext>
            </a:extLst>
          </p:cNvPr>
          <p:cNvSpPr/>
          <p:nvPr/>
        </p:nvSpPr>
        <p:spPr>
          <a:xfrm>
            <a:off x="274320" y="4290891"/>
            <a:ext cx="2073398" cy="317480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Navigation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5D3DFBF-8AAA-41DA-83D6-EC8905EC89BD}"/>
              </a:ext>
            </a:extLst>
          </p:cNvPr>
          <p:cNvSpPr/>
          <p:nvPr/>
        </p:nvSpPr>
        <p:spPr>
          <a:xfrm>
            <a:off x="197362" y="4623680"/>
            <a:ext cx="58986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- Ensure TV is running the Sound Switcher app (Auto-run when switcher is first connected to TV)</a:t>
            </a:r>
          </a:p>
          <a:p>
            <a:r>
              <a:rPr lang="en-US" altLang="ko-KR" sz="11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If not, go to the webOS homepage, then select the ‘Sound Switcher’ app Icon (Scroll to the far right)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02B7827C-E3D4-4936-A0F8-0F219A104084}"/>
              </a:ext>
            </a:extLst>
          </p:cNvPr>
          <p:cNvGrpSpPr/>
          <p:nvPr/>
        </p:nvGrpSpPr>
        <p:grpSpPr>
          <a:xfrm>
            <a:off x="6018301" y="4626763"/>
            <a:ext cx="5391379" cy="1672369"/>
            <a:chOff x="7691342" y="4980209"/>
            <a:chExt cx="4057274" cy="1258538"/>
          </a:xfrm>
        </p:grpSpPr>
        <p:sp>
          <p:nvSpPr>
            <p:cNvPr id="53" name="Rectangle 35">
              <a:extLst>
                <a:ext uri="{FF2B5EF4-FFF2-40B4-BE49-F238E27FC236}">
                  <a16:creationId xmlns:a16="http://schemas.microsoft.com/office/drawing/2014/main" id="{AD4EDA08-22E6-4373-BE1E-C340C2E10EC5}"/>
                </a:ext>
              </a:extLst>
            </p:cNvPr>
            <p:cNvSpPr/>
            <p:nvPr/>
          </p:nvSpPr>
          <p:spPr>
            <a:xfrm>
              <a:off x="11029902" y="5168374"/>
              <a:ext cx="718714" cy="71871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n>
                  <a:solidFill>
                    <a:srgbClr val="FF0000"/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cxnSp>
          <p:nvCxnSpPr>
            <p:cNvPr id="46" name="Straight Arrow Connector 18">
              <a:extLst>
                <a:ext uri="{FF2B5EF4-FFF2-40B4-BE49-F238E27FC236}">
                  <a16:creationId xmlns:a16="http://schemas.microsoft.com/office/drawing/2014/main" id="{805F006D-0B8A-4E68-BAC3-5A5A2BDD2E4E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 flipV="1">
              <a:off x="10234722" y="5255402"/>
              <a:ext cx="703429" cy="4425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7FDCE3-CF76-4121-B1C3-800BA8862A40}"/>
                </a:ext>
              </a:extLst>
            </p:cNvPr>
            <p:cNvSpPr txBox="1"/>
            <p:nvPr/>
          </p:nvSpPr>
          <p:spPr>
            <a:xfrm>
              <a:off x="8839459" y="6022027"/>
              <a:ext cx="1568735" cy="17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TV Home Dashboard</a:t>
              </a:r>
            </a:p>
          </p:txBody>
        </p:sp>
        <p:pic>
          <p:nvPicPr>
            <p:cNvPr id="48" name="Picture 20">
              <a:extLst>
                <a:ext uri="{FF2B5EF4-FFF2-40B4-BE49-F238E27FC236}">
                  <a16:creationId xmlns:a16="http://schemas.microsoft.com/office/drawing/2014/main" id="{6A21BA46-5933-4582-8ECE-0407F6C39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3304"/>
            <a:stretch/>
          </p:blipFill>
          <p:spPr>
            <a:xfrm>
              <a:off x="7974504" y="5132689"/>
              <a:ext cx="691251" cy="110605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4957A00-75C5-49CF-BF29-54AF0901770A}"/>
                </a:ext>
              </a:extLst>
            </p:cNvPr>
            <p:cNvSpPr txBox="1"/>
            <p:nvPr/>
          </p:nvSpPr>
          <p:spPr>
            <a:xfrm>
              <a:off x="7691342" y="5382027"/>
              <a:ext cx="322333" cy="173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Press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FB7341D-52DD-46DD-967E-48D40438B9E6}"/>
                </a:ext>
              </a:extLst>
            </p:cNvPr>
            <p:cNvSpPr txBox="1"/>
            <p:nvPr/>
          </p:nvSpPr>
          <p:spPr>
            <a:xfrm>
              <a:off x="7958376" y="4980209"/>
              <a:ext cx="724174" cy="173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Remote Controller</a:t>
              </a:r>
            </a:p>
          </p:txBody>
        </p:sp>
        <p:sp>
          <p:nvSpPr>
            <p:cNvPr id="45" name="Rectangle 41">
              <a:extLst>
                <a:ext uri="{FF2B5EF4-FFF2-40B4-BE49-F238E27FC236}">
                  <a16:creationId xmlns:a16="http://schemas.microsoft.com/office/drawing/2014/main" id="{4ED41A84-1784-4237-AC60-7502B0966AC2}"/>
                </a:ext>
              </a:extLst>
            </p:cNvPr>
            <p:cNvSpPr/>
            <p:nvPr/>
          </p:nvSpPr>
          <p:spPr>
            <a:xfrm>
              <a:off x="10102860" y="5627126"/>
              <a:ext cx="131862" cy="1415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n>
                  <a:solidFill>
                    <a:srgbClr val="FF0000"/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sp>
        <p:nvSpPr>
          <p:cNvPr id="55" name="이등변 삼각형 54">
            <a:extLst>
              <a:ext uri="{FF2B5EF4-FFF2-40B4-BE49-F238E27FC236}">
                <a16:creationId xmlns:a16="http://schemas.microsoft.com/office/drawing/2014/main" id="{C056E21D-78E3-4E24-A9E0-045E1B60C70E}"/>
              </a:ext>
            </a:extLst>
          </p:cNvPr>
          <p:cNvSpPr/>
          <p:nvPr/>
        </p:nvSpPr>
        <p:spPr>
          <a:xfrm rot="5400000">
            <a:off x="7231840" y="5463431"/>
            <a:ext cx="382082" cy="7019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8837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0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26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2"/>
            <a:ext cx="1078983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FAQ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4" name="사각형: 둥근 모서리 192">
            <a:extLst>
              <a:ext uri="{FF2B5EF4-FFF2-40B4-BE49-F238E27FC236}">
                <a16:creationId xmlns:a16="http://schemas.microsoft.com/office/drawing/2014/main" id="{4DB4D935-D516-4CFA-98CA-9ACA27F58A8A}"/>
              </a:ext>
            </a:extLst>
          </p:cNvPr>
          <p:cNvSpPr/>
          <p:nvPr/>
        </p:nvSpPr>
        <p:spPr>
          <a:xfrm>
            <a:off x="1352511" y="1526590"/>
            <a:ext cx="9486979" cy="471741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Q1. TV screen connected with Sound Switcher does not show demo UI</a:t>
            </a:r>
          </a:p>
        </p:txBody>
      </p:sp>
      <p:cxnSp>
        <p:nvCxnSpPr>
          <p:cNvPr id="29" name="직선 연결선 38">
            <a:extLst>
              <a:ext uri="{FF2B5EF4-FFF2-40B4-BE49-F238E27FC236}">
                <a16:creationId xmlns:a16="http://schemas.microsoft.com/office/drawing/2014/main" id="{BF4D4DCB-5F12-4EC4-9727-E676A0ABE10C}"/>
              </a:ext>
            </a:extLst>
          </p:cNvPr>
          <p:cNvCxnSpPr>
            <a:cxnSpLocks/>
          </p:cNvCxnSpPr>
          <p:nvPr/>
        </p:nvCxnSpPr>
        <p:spPr>
          <a:xfrm>
            <a:off x="1368083" y="421509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825E91-8F01-4409-A4A2-1BBA1D984E4C}"/>
              </a:ext>
            </a:extLst>
          </p:cNvPr>
          <p:cNvSpPr/>
          <p:nvPr/>
        </p:nvSpPr>
        <p:spPr>
          <a:xfrm>
            <a:off x="1459821" y="420070"/>
            <a:ext cx="3511282" cy="3066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If Sound Switcher fails to run properly, refer to below cases.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B19C86FA-143A-4CB6-B79A-E598F6487C6D}"/>
              </a:ext>
            </a:extLst>
          </p:cNvPr>
          <p:cNvSpPr/>
          <p:nvPr/>
        </p:nvSpPr>
        <p:spPr>
          <a:xfrm>
            <a:off x="1368083" y="2244583"/>
            <a:ext cx="4361377" cy="2909386"/>
          </a:xfrm>
          <a:prstGeom prst="roundRect">
            <a:avLst>
              <a:gd name="adj" fmla="val 4870"/>
            </a:avLst>
          </a:prstGeom>
          <a:solidFill>
            <a:srgbClr val="E5E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32" name="그래픽 31">
            <a:extLst>
              <a:ext uri="{FF2B5EF4-FFF2-40B4-BE49-F238E27FC236}">
                <a16:creationId xmlns:a16="http://schemas.microsoft.com/office/drawing/2014/main" id="{21F38786-5F1B-434B-8A47-DC3DB75AE6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23002" y="2746335"/>
            <a:ext cx="3595265" cy="1439035"/>
          </a:xfrm>
          <a:prstGeom prst="rect">
            <a:avLst/>
          </a:prstGeom>
        </p:spPr>
      </p:pic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8F4E242-3FA8-4E65-A4DC-953A28F38B7B}"/>
              </a:ext>
            </a:extLst>
          </p:cNvPr>
          <p:cNvSpPr/>
          <p:nvPr/>
        </p:nvSpPr>
        <p:spPr>
          <a:xfrm>
            <a:off x="6511656" y="2244583"/>
            <a:ext cx="4361377" cy="2909386"/>
          </a:xfrm>
          <a:prstGeom prst="roundRect">
            <a:avLst>
              <a:gd name="adj" fmla="val 3428"/>
            </a:avLst>
          </a:prstGeom>
          <a:solidFill>
            <a:srgbClr val="E5E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855EECF-C77E-417C-A8F1-1B7910598FC5}"/>
              </a:ext>
            </a:extLst>
          </p:cNvPr>
          <p:cNvSpPr/>
          <p:nvPr/>
        </p:nvSpPr>
        <p:spPr>
          <a:xfrm>
            <a:off x="1368083" y="5228182"/>
            <a:ext cx="4206959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➊ Check the supported models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FBA972BE-07DD-482D-91FC-AAAF83E43715}"/>
              </a:ext>
            </a:extLst>
          </p:cNvPr>
          <p:cNvSpPr/>
          <p:nvPr/>
        </p:nvSpPr>
        <p:spPr>
          <a:xfrm>
            <a:off x="1522738" y="4199835"/>
            <a:ext cx="4064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[TV] </a:t>
            </a:r>
          </a:p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(2025) OLED G/C series, QNED92 / QNED90 / QNED85 </a:t>
            </a:r>
          </a:p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(2026) OLED G/C series, MRGB95B / MRGB9MB, QNED90B / QNED85B </a:t>
            </a:r>
          </a:p>
          <a:p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[Soundbar]  S70T series or above models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D89EE7F8-617C-42AA-9D7F-E28DD0125548}"/>
              </a:ext>
            </a:extLst>
          </p:cNvPr>
          <p:cNvSpPr/>
          <p:nvPr/>
        </p:nvSpPr>
        <p:spPr>
          <a:xfrm>
            <a:off x="6478791" y="5228182"/>
            <a:ext cx="5019985" cy="4308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➋ Check if additional USB is connected to TV</a:t>
            </a:r>
            <a:endParaRPr lang="en-US" altLang="ko-KR" sz="12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  <a:p>
            <a:r>
              <a:rPr lang="en-US" altLang="ko-KR" sz="1000" b="1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      * Remove all USBs except Demo App USB and Sound Switcher Device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079DFE-DD9C-459C-8193-0F8E74B2148B}"/>
              </a:ext>
            </a:extLst>
          </p:cNvPr>
          <p:cNvSpPr txBox="1"/>
          <p:nvPr/>
        </p:nvSpPr>
        <p:spPr>
          <a:xfrm>
            <a:off x="2149497" y="3148728"/>
            <a:ext cx="15172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5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Check </a:t>
            </a:r>
          </a:p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5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TV model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4A0042-E79D-47FC-B025-CF58C4753887}"/>
              </a:ext>
            </a:extLst>
          </p:cNvPr>
          <p:cNvSpPr txBox="1"/>
          <p:nvPr/>
        </p:nvSpPr>
        <p:spPr>
          <a:xfrm>
            <a:off x="6806968" y="3465852"/>
            <a:ext cx="98080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500" b="1" kern="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USB</a:t>
            </a:r>
          </a:p>
        </p:txBody>
      </p:sp>
      <p:pic>
        <p:nvPicPr>
          <p:cNvPr id="39" name="그래픽 38">
            <a:extLst>
              <a:ext uri="{FF2B5EF4-FFF2-40B4-BE49-F238E27FC236}">
                <a16:creationId xmlns:a16="http://schemas.microsoft.com/office/drawing/2014/main" id="{DDB7C9D1-CFDF-4C8B-AD13-B2EADE9FC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8036" y="3104619"/>
            <a:ext cx="3645003" cy="12430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762EE9-9C1B-4615-882C-CB8300C5FBC6}"/>
              </a:ext>
            </a:extLst>
          </p:cNvPr>
          <p:cNvSpPr txBox="1"/>
          <p:nvPr/>
        </p:nvSpPr>
        <p:spPr>
          <a:xfrm>
            <a:off x="8904183" y="3471301"/>
            <a:ext cx="164885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355">
              <a:buClr>
                <a:srgbClr val="000000"/>
              </a:buClr>
              <a:defRPr/>
            </a:pPr>
            <a:r>
              <a:rPr lang="en-US" altLang="ko-KR" sz="15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sym typeface="Poppins"/>
              </a:rPr>
              <a:t>TV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212338-744E-4314-856F-083F9AC6DD31}"/>
              </a:ext>
            </a:extLst>
          </p:cNvPr>
          <p:cNvSpPr txBox="1"/>
          <p:nvPr/>
        </p:nvSpPr>
        <p:spPr>
          <a:xfrm>
            <a:off x="6972128" y="2927516"/>
            <a:ext cx="1932055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  <a:defRPr/>
            </a:pPr>
            <a:r>
              <a:rPr lang="en-US" altLang="ko-KR" sz="1400" b="1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Vrinda" pitchFamily="34" charset="0"/>
              </a:rPr>
              <a:t>Remove all USB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449A7-0618-B9BE-D601-7141AE8FDF60}"/>
              </a:ext>
            </a:extLst>
          </p:cNvPr>
          <p:cNvSpPr txBox="1"/>
          <p:nvPr/>
        </p:nvSpPr>
        <p:spPr>
          <a:xfrm>
            <a:off x="909320" y="6168527"/>
            <a:ext cx="1092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※ If components are missing or additional purchase is needed, contact </a:t>
            </a:r>
            <a:r>
              <a:rPr kumimoji="1" lang="en-US" altLang="ko-KR" sz="120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(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+82 70 8671 2210 or</a:t>
            </a:r>
            <a:r>
              <a:rPr kumimoji="1" lang="ko-KR" altLang="en-US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5"/>
              </a:rPr>
              <a:t>rydis-cs@rydis.co.kr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/ HSAD (+82 2 705 3828 or kyh2013@hasd.co.kr)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for support  </a:t>
            </a:r>
          </a:p>
        </p:txBody>
      </p:sp>
    </p:spTree>
    <p:extLst>
      <p:ext uri="{BB962C8B-B14F-4D97-AF65-F5344CB8AC3E}">
        <p14:creationId xmlns:p14="http://schemas.microsoft.com/office/powerpoint/2010/main" val="3083174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0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27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2"/>
            <a:ext cx="1078983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FAQ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4" name="사각형: 둥근 모서리 192">
            <a:extLst>
              <a:ext uri="{FF2B5EF4-FFF2-40B4-BE49-F238E27FC236}">
                <a16:creationId xmlns:a16="http://schemas.microsoft.com/office/drawing/2014/main" id="{4DB4D935-D516-4CFA-98CA-9ACA27F58A8A}"/>
              </a:ext>
            </a:extLst>
          </p:cNvPr>
          <p:cNvSpPr/>
          <p:nvPr/>
        </p:nvSpPr>
        <p:spPr>
          <a:xfrm>
            <a:off x="1352511" y="1526590"/>
            <a:ext cx="9486979" cy="471741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Q2. Audio is not working from Soundbar</a:t>
            </a:r>
          </a:p>
        </p:txBody>
      </p:sp>
      <p:cxnSp>
        <p:nvCxnSpPr>
          <p:cNvPr id="29" name="직선 연결선 38">
            <a:extLst>
              <a:ext uri="{FF2B5EF4-FFF2-40B4-BE49-F238E27FC236}">
                <a16:creationId xmlns:a16="http://schemas.microsoft.com/office/drawing/2014/main" id="{BF4D4DCB-5F12-4EC4-9727-E676A0ABE10C}"/>
              </a:ext>
            </a:extLst>
          </p:cNvPr>
          <p:cNvCxnSpPr>
            <a:cxnSpLocks/>
          </p:cNvCxnSpPr>
          <p:nvPr/>
        </p:nvCxnSpPr>
        <p:spPr>
          <a:xfrm>
            <a:off x="1368083" y="421509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825E91-8F01-4409-A4A2-1BBA1D984E4C}"/>
              </a:ext>
            </a:extLst>
          </p:cNvPr>
          <p:cNvSpPr/>
          <p:nvPr/>
        </p:nvSpPr>
        <p:spPr>
          <a:xfrm>
            <a:off x="1459821" y="420070"/>
            <a:ext cx="3511282" cy="3066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If Sound Switcher fails to run properly, refer to below cases.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B19C86FA-143A-4CB6-B79A-E598F6487C6D}"/>
              </a:ext>
            </a:extLst>
          </p:cNvPr>
          <p:cNvSpPr/>
          <p:nvPr/>
        </p:nvSpPr>
        <p:spPr>
          <a:xfrm>
            <a:off x="1368083" y="2244583"/>
            <a:ext cx="4361377" cy="2909386"/>
          </a:xfrm>
          <a:prstGeom prst="roundRect">
            <a:avLst>
              <a:gd name="adj" fmla="val 2687"/>
            </a:avLst>
          </a:prstGeom>
          <a:solidFill>
            <a:srgbClr val="E5E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18F4E242-3FA8-4E65-A4DC-953A28F38B7B}"/>
              </a:ext>
            </a:extLst>
          </p:cNvPr>
          <p:cNvSpPr/>
          <p:nvPr/>
        </p:nvSpPr>
        <p:spPr>
          <a:xfrm>
            <a:off x="6511656" y="2244583"/>
            <a:ext cx="4361377" cy="2909386"/>
          </a:xfrm>
          <a:prstGeom prst="roundRect">
            <a:avLst>
              <a:gd name="adj" fmla="val 2118"/>
            </a:avLst>
          </a:prstGeom>
          <a:solidFill>
            <a:srgbClr val="E5E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A7D3123-89C7-4DA4-8821-52E8A5C2BED2}"/>
              </a:ext>
            </a:extLst>
          </p:cNvPr>
          <p:cNvGrpSpPr/>
          <p:nvPr/>
        </p:nvGrpSpPr>
        <p:grpSpPr>
          <a:xfrm>
            <a:off x="1995262" y="2808132"/>
            <a:ext cx="2483092" cy="1681146"/>
            <a:chOff x="2909662" y="3240722"/>
            <a:chExt cx="2483092" cy="1681146"/>
          </a:xfrm>
        </p:grpSpPr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684BD3E3-F71F-49A4-8C84-85DCBAAE894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9662" y="3240722"/>
              <a:ext cx="2483092" cy="16811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59C65A-23A1-4AF5-BB0F-032BD681C93E}"/>
                </a:ext>
              </a:extLst>
            </p:cNvPr>
            <p:cNvSpPr txBox="1"/>
            <p:nvPr/>
          </p:nvSpPr>
          <p:spPr>
            <a:xfrm>
              <a:off x="4209529" y="4200451"/>
              <a:ext cx="1161420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5">
                <a:buClr>
                  <a:srgbClr val="000000"/>
                </a:buClr>
                <a:defRPr/>
              </a:pPr>
              <a:r>
                <a:rPr lang="en-US" altLang="ko-KR" sz="15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Update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D9B48E-A332-45D2-9116-39731178DB06}"/>
                </a:ext>
              </a:extLst>
            </p:cNvPr>
            <p:cNvSpPr txBox="1"/>
            <p:nvPr/>
          </p:nvSpPr>
          <p:spPr>
            <a:xfrm rot="16200000">
              <a:off x="3369238" y="4280156"/>
              <a:ext cx="889569" cy="352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5">
                <a:lnSpc>
                  <a:spcPts val="950"/>
                </a:lnSpc>
                <a:buClr>
                  <a:srgbClr val="000000"/>
                </a:buClr>
                <a:defRPr/>
              </a:pPr>
              <a:r>
                <a:rPr lang="en-US" altLang="ko-KR" sz="11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Soundbar</a:t>
              </a:r>
              <a:br>
                <a:rPr lang="en-US" altLang="ko-KR" sz="11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</a:br>
              <a:r>
                <a:rPr lang="en-US" altLang="ko-KR" sz="11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Update File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F19EDF-86F8-43B4-9607-CBF3FBF37545}"/>
              </a:ext>
            </a:extLst>
          </p:cNvPr>
          <p:cNvGrpSpPr/>
          <p:nvPr/>
        </p:nvGrpSpPr>
        <p:grpSpPr>
          <a:xfrm>
            <a:off x="7154585" y="2765148"/>
            <a:ext cx="3042153" cy="1929226"/>
            <a:chOff x="7496470" y="3240722"/>
            <a:chExt cx="2524850" cy="1601171"/>
          </a:xfrm>
        </p:grpSpPr>
        <p:pic>
          <p:nvPicPr>
            <p:cNvPr id="28" name="그래픽 27">
              <a:extLst>
                <a:ext uri="{FF2B5EF4-FFF2-40B4-BE49-F238E27FC236}">
                  <a16:creationId xmlns:a16="http://schemas.microsoft.com/office/drawing/2014/main" id="{AD45B571-BBC5-4A58-8264-067883B373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470" y="3240722"/>
              <a:ext cx="2524850" cy="16011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2C4DF0-D2C4-45AB-88A9-DEDE6348CF21}"/>
                </a:ext>
              </a:extLst>
            </p:cNvPr>
            <p:cNvSpPr txBox="1"/>
            <p:nvPr/>
          </p:nvSpPr>
          <p:spPr>
            <a:xfrm>
              <a:off x="8772741" y="4122197"/>
              <a:ext cx="759455" cy="374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5">
                <a:lnSpc>
                  <a:spcPts val="1400"/>
                </a:lnSpc>
                <a:buClr>
                  <a:srgbClr val="000000"/>
                </a:buClr>
                <a:defRPr/>
              </a:pPr>
              <a:r>
                <a:rPr lang="en-US" altLang="ko-KR" sz="15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Demo</a:t>
              </a:r>
              <a:br>
                <a:rPr lang="en-US" altLang="ko-KR" sz="15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</a:br>
              <a:r>
                <a:rPr lang="en-US" altLang="ko-KR" sz="15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mode</a:t>
              </a:r>
            </a:p>
          </p:txBody>
        </p:sp>
      </p:grp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33004DB0-BA20-4A25-BC5F-3B93A4DF7C78}"/>
              </a:ext>
            </a:extLst>
          </p:cNvPr>
          <p:cNvSpPr/>
          <p:nvPr/>
        </p:nvSpPr>
        <p:spPr>
          <a:xfrm>
            <a:off x="1297182" y="5203837"/>
            <a:ext cx="4274615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➊ Update Soundbar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C8E674B9-15A7-4B52-B7C1-133E98AACD99}"/>
              </a:ext>
            </a:extLst>
          </p:cNvPr>
          <p:cNvSpPr/>
          <p:nvPr/>
        </p:nvSpPr>
        <p:spPr>
          <a:xfrm>
            <a:off x="1459821" y="5368471"/>
            <a:ext cx="2787943" cy="270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*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Link : </a:t>
            </a: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http://www.lg-instore-support.com/soundswitcher</a:t>
            </a:r>
            <a:endParaRPr kumimoji="1" lang="en-US" altLang="ko-KR" sz="100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07D64918-B74A-4528-9A05-2B1BAC988C45}"/>
              </a:ext>
            </a:extLst>
          </p:cNvPr>
          <p:cNvSpPr/>
          <p:nvPr/>
        </p:nvSpPr>
        <p:spPr>
          <a:xfrm>
            <a:off x="6464031" y="5203837"/>
            <a:ext cx="3542400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➋ Check if Soundbar is set to DEMO mode</a:t>
            </a:r>
            <a:endParaRPr lang="ko-KR" altLang="en-US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ED85EE07-1FAF-4241-9263-96C766EADBAD}"/>
              </a:ext>
            </a:extLst>
          </p:cNvPr>
          <p:cNvSpPr/>
          <p:nvPr/>
        </p:nvSpPr>
        <p:spPr>
          <a:xfrm>
            <a:off x="6626099" y="5368471"/>
            <a:ext cx="2787943" cy="270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* </a:t>
            </a:r>
            <a:r>
              <a:rPr kumimoji="1" lang="en-US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Link : </a:t>
            </a:r>
            <a:r>
              <a:rPr lang="en-US" altLang="ko-KR" sz="1000" dirty="0"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http://www.lg-instore-support.com/soundswitcher</a:t>
            </a:r>
            <a:endParaRPr kumimoji="1" lang="en-US" altLang="ko-KR" sz="100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0F61D-5606-739D-20A2-4DA9061C3D51}"/>
              </a:ext>
            </a:extLst>
          </p:cNvPr>
          <p:cNvSpPr txBox="1"/>
          <p:nvPr/>
        </p:nvSpPr>
        <p:spPr>
          <a:xfrm>
            <a:off x="909320" y="6168527"/>
            <a:ext cx="1092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※ If components are missing or additional purchase is needed, contact </a:t>
            </a:r>
            <a:r>
              <a:rPr kumimoji="1" lang="en-US" altLang="ko-KR" sz="120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(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+82 70 8671 2210 or</a:t>
            </a:r>
            <a:r>
              <a:rPr kumimoji="1" lang="ko-KR" altLang="en-US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5"/>
              </a:rPr>
              <a:t>rydis-cs@rydis.co.kr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/ HSAD (+82 2 705 3828 or kyh2013@hasd.co.kr)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for support  </a:t>
            </a:r>
          </a:p>
        </p:txBody>
      </p:sp>
    </p:spTree>
    <p:extLst>
      <p:ext uri="{BB962C8B-B14F-4D97-AF65-F5344CB8AC3E}">
        <p14:creationId xmlns:p14="http://schemas.microsoft.com/office/powerpoint/2010/main" val="153813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0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28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2"/>
            <a:ext cx="1078983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FAQ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4" name="사각형: 둥근 모서리 192">
            <a:extLst>
              <a:ext uri="{FF2B5EF4-FFF2-40B4-BE49-F238E27FC236}">
                <a16:creationId xmlns:a16="http://schemas.microsoft.com/office/drawing/2014/main" id="{4DB4D935-D516-4CFA-98CA-9ACA27F58A8A}"/>
              </a:ext>
            </a:extLst>
          </p:cNvPr>
          <p:cNvSpPr/>
          <p:nvPr/>
        </p:nvSpPr>
        <p:spPr>
          <a:xfrm>
            <a:off x="1352511" y="1526590"/>
            <a:ext cx="9486979" cy="471741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Q3. TV screen shows either Nothing or No Signal</a:t>
            </a:r>
          </a:p>
        </p:txBody>
      </p:sp>
      <p:cxnSp>
        <p:nvCxnSpPr>
          <p:cNvPr id="29" name="직선 연결선 38">
            <a:extLst>
              <a:ext uri="{FF2B5EF4-FFF2-40B4-BE49-F238E27FC236}">
                <a16:creationId xmlns:a16="http://schemas.microsoft.com/office/drawing/2014/main" id="{BF4D4DCB-5F12-4EC4-9727-E676A0ABE10C}"/>
              </a:ext>
            </a:extLst>
          </p:cNvPr>
          <p:cNvCxnSpPr>
            <a:cxnSpLocks/>
          </p:cNvCxnSpPr>
          <p:nvPr/>
        </p:nvCxnSpPr>
        <p:spPr>
          <a:xfrm>
            <a:off x="1368083" y="421509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825E91-8F01-4409-A4A2-1BBA1D984E4C}"/>
              </a:ext>
            </a:extLst>
          </p:cNvPr>
          <p:cNvSpPr/>
          <p:nvPr/>
        </p:nvSpPr>
        <p:spPr>
          <a:xfrm>
            <a:off x="1459821" y="420070"/>
            <a:ext cx="3511282" cy="3066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If Sound Switcher fails to run properly, refer to below cases.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25C1371F-0340-4B03-81DE-F30CA7569AEE}"/>
              </a:ext>
            </a:extLst>
          </p:cNvPr>
          <p:cNvSpPr/>
          <p:nvPr/>
        </p:nvSpPr>
        <p:spPr>
          <a:xfrm>
            <a:off x="1377925" y="2107100"/>
            <a:ext cx="9471406" cy="3268066"/>
          </a:xfrm>
          <a:prstGeom prst="roundRect">
            <a:avLst>
              <a:gd name="adj" fmla="val 3958"/>
            </a:avLst>
          </a:prstGeom>
          <a:solidFill>
            <a:srgbClr val="E5E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60E0AB2-A7BA-4387-BCFE-68B7136F7483}"/>
              </a:ext>
            </a:extLst>
          </p:cNvPr>
          <p:cNvSpPr/>
          <p:nvPr/>
        </p:nvSpPr>
        <p:spPr>
          <a:xfrm>
            <a:off x="1292545" y="5434918"/>
            <a:ext cx="8840048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➊ Press Home button</a:t>
            </a:r>
            <a:r>
              <a: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&gt;</a:t>
            </a:r>
            <a:r>
              <a: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App list</a:t>
            </a:r>
            <a:r>
              <a: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&gt;</a:t>
            </a:r>
            <a:r>
              <a: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Click Sound Switcher app</a:t>
            </a:r>
            <a:r>
              <a: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&gt;</a:t>
            </a:r>
            <a:r>
              <a:rPr lang="ko-KR" altLang="en-US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Re-run DEMO app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9F188AFF-7808-4FEF-AEB7-73E5A67739ED}"/>
              </a:ext>
            </a:extLst>
          </p:cNvPr>
          <p:cNvGrpSpPr/>
          <p:nvPr/>
        </p:nvGrpSpPr>
        <p:grpSpPr>
          <a:xfrm>
            <a:off x="1654493" y="2397843"/>
            <a:ext cx="8499538" cy="2741398"/>
            <a:chOff x="3344283" y="2977936"/>
            <a:chExt cx="6003896" cy="1905323"/>
          </a:xfrm>
        </p:grpSpPr>
        <p:pic>
          <p:nvPicPr>
            <p:cNvPr id="35" name="그림 34" descr="리모컨, 전자 기기, 제어, 원격이(가) 표시된 사진&#10;&#10;자동 생성된 설명">
              <a:extLst>
                <a:ext uri="{FF2B5EF4-FFF2-40B4-BE49-F238E27FC236}">
                  <a16:creationId xmlns:a16="http://schemas.microsoft.com/office/drawing/2014/main" id="{C4EED31D-A5E1-48C7-863D-BDDE41090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81" r="36741"/>
            <a:stretch/>
          </p:blipFill>
          <p:spPr>
            <a:xfrm>
              <a:off x="4568223" y="2977936"/>
              <a:ext cx="533832" cy="1905323"/>
            </a:xfrm>
            <a:prstGeom prst="rect">
              <a:avLst/>
            </a:prstGeom>
          </p:spPr>
        </p:pic>
        <p:sp>
          <p:nvSpPr>
            <p:cNvPr id="36" name="화살표: 오른쪽 35">
              <a:extLst>
                <a:ext uri="{FF2B5EF4-FFF2-40B4-BE49-F238E27FC236}">
                  <a16:creationId xmlns:a16="http://schemas.microsoft.com/office/drawing/2014/main" id="{35F6AE94-FD14-4A6D-B2FE-A3EDF12368A6}"/>
                </a:ext>
              </a:extLst>
            </p:cNvPr>
            <p:cNvSpPr/>
            <p:nvPr/>
          </p:nvSpPr>
          <p:spPr>
            <a:xfrm>
              <a:off x="5232909" y="3665909"/>
              <a:ext cx="290763" cy="495526"/>
            </a:xfrm>
            <a:prstGeom prst="rightArrow">
              <a:avLst/>
            </a:prstGeom>
            <a:solidFill>
              <a:srgbClr val="606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A197153B-D295-48B9-B7F4-0F853A195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3" r="6163" b="6172"/>
            <a:stretch/>
          </p:blipFill>
          <p:spPr bwMode="auto">
            <a:xfrm>
              <a:off x="5660834" y="3098969"/>
              <a:ext cx="2633086" cy="1479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C5E9E967-F86D-4E00-B551-A27123904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 b="1814"/>
            <a:stretch/>
          </p:blipFill>
          <p:spPr>
            <a:xfrm>
              <a:off x="8431082" y="3897200"/>
              <a:ext cx="917097" cy="884902"/>
            </a:xfrm>
            <a:prstGeom prst="roundRect">
              <a:avLst>
                <a:gd name="adj" fmla="val 14598"/>
              </a:avLst>
            </a:prstGeom>
            <a:ln w="12700">
              <a:solidFill>
                <a:srgbClr val="FF0000"/>
              </a:solidFill>
            </a:ln>
          </p:spPr>
        </p:pic>
        <p:pic>
          <p:nvPicPr>
            <p:cNvPr id="39" name="그림 38" descr="텍스트, 폰트, 원, 화이트이(가) 표시된 사진&#10;&#10;자동 생성된 설명">
              <a:extLst>
                <a:ext uri="{FF2B5EF4-FFF2-40B4-BE49-F238E27FC236}">
                  <a16:creationId xmlns:a16="http://schemas.microsoft.com/office/drawing/2014/main" id="{B7415714-CE39-4A41-B981-700FC8706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153" y="4314491"/>
              <a:ext cx="171324" cy="168633"/>
            </a:xfrm>
            <a:prstGeom prst="rect">
              <a:avLst/>
            </a:prstGeom>
            <a:ln w="6350">
              <a:solidFill>
                <a:srgbClr val="FF0000"/>
              </a:solidFill>
              <a:prstDash val="sysDash"/>
            </a:ln>
          </p:spPr>
        </p:pic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693DAEF-5083-4851-AA44-E1F6611622F3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8134816" y="3945939"/>
              <a:ext cx="306232" cy="36855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9D49AB76-C4AD-4960-94D8-4D60D32BBC59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 flipH="1" flipV="1">
              <a:off x="8134816" y="4483124"/>
              <a:ext cx="298981" cy="24359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31194AEE-5AB4-48B1-B349-3B6EF2689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362" t="8213" r="10866" b="13564"/>
            <a:stretch/>
          </p:blipFill>
          <p:spPr>
            <a:xfrm>
              <a:off x="3608489" y="3454702"/>
              <a:ext cx="782574" cy="771332"/>
            </a:xfrm>
            <a:prstGeom prst="ellipse">
              <a:avLst/>
            </a:prstGeom>
            <a:ln w="12700">
              <a:solidFill>
                <a:srgbClr val="FF0000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BD91F6-3F31-4C88-9A48-0628ED8F21A6}"/>
                </a:ext>
              </a:extLst>
            </p:cNvPr>
            <p:cNvSpPr txBox="1"/>
            <p:nvPr/>
          </p:nvSpPr>
          <p:spPr>
            <a:xfrm>
              <a:off x="3344283" y="4278472"/>
              <a:ext cx="1223940" cy="15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355">
                <a:lnSpc>
                  <a:spcPts val="950"/>
                </a:lnSpc>
                <a:buClr>
                  <a:srgbClr val="000000"/>
                </a:buClr>
                <a:defRPr/>
              </a:pPr>
              <a:r>
                <a:rPr lang="en-US" altLang="ko-KR" sz="1100" b="1" kern="0" dirty="0"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sym typeface="Poppins"/>
                </a:rPr>
                <a:t>Home button</a:t>
              </a: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1567E570-8387-440C-A0DE-C5C0BBFC9E1C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4159367" y="3494548"/>
              <a:ext cx="580488" cy="28104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65BE0D79-F51C-4F87-A3FF-D9F4B7301A71}"/>
                </a:ext>
              </a:extLst>
            </p:cNvPr>
            <p:cNvSpPr/>
            <p:nvPr/>
          </p:nvSpPr>
          <p:spPr>
            <a:xfrm>
              <a:off x="4678078" y="3775588"/>
              <a:ext cx="123552" cy="121612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BBEE6C06-7F6F-49EF-8A78-8101F93AF3A2}"/>
                </a:ext>
              </a:extLst>
            </p:cNvPr>
            <p:cNvCxnSpPr>
              <a:cxnSpLocks/>
              <a:stCxn id="47" idx="5"/>
              <a:endCxn id="50" idx="5"/>
            </p:cNvCxnSpPr>
            <p:nvPr/>
          </p:nvCxnSpPr>
          <p:spPr>
            <a:xfrm flipV="1">
              <a:off x="4276459" y="3879390"/>
              <a:ext cx="507078" cy="233685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F2C7601-89CB-595F-2E5E-3C332B0184A3}"/>
              </a:ext>
            </a:extLst>
          </p:cNvPr>
          <p:cNvSpPr txBox="1"/>
          <p:nvPr/>
        </p:nvSpPr>
        <p:spPr>
          <a:xfrm>
            <a:off x="909320" y="6168527"/>
            <a:ext cx="1092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※ If components are missing or additional purchase is needed, contact </a:t>
            </a:r>
            <a:r>
              <a:rPr kumimoji="1" lang="en-US" altLang="ko-KR" sz="120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(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+82 70 8671 2210 or</a:t>
            </a:r>
            <a:r>
              <a:rPr kumimoji="1" lang="ko-KR" altLang="en-US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8"/>
              </a:rPr>
              <a:t>rydis-cs@rydis.co.kr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/ HSAD (+82 2 705 3828 or kyh2013@hasd.co.kr)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for support  </a:t>
            </a:r>
          </a:p>
        </p:txBody>
      </p:sp>
    </p:spTree>
    <p:extLst>
      <p:ext uri="{BB962C8B-B14F-4D97-AF65-F5344CB8AC3E}">
        <p14:creationId xmlns:p14="http://schemas.microsoft.com/office/powerpoint/2010/main" val="3367002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0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29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2"/>
            <a:ext cx="1078983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it-IT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FAQ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54" name="사각형: 둥근 모서리 192">
            <a:extLst>
              <a:ext uri="{FF2B5EF4-FFF2-40B4-BE49-F238E27FC236}">
                <a16:creationId xmlns:a16="http://schemas.microsoft.com/office/drawing/2014/main" id="{4DB4D935-D516-4CFA-98CA-9ACA27F58A8A}"/>
              </a:ext>
            </a:extLst>
          </p:cNvPr>
          <p:cNvSpPr/>
          <p:nvPr/>
        </p:nvSpPr>
        <p:spPr>
          <a:xfrm>
            <a:off x="916847" y="1526590"/>
            <a:ext cx="9922644" cy="471741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4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Q4. When “NOT COMPATIBLE” message pops up</a:t>
            </a:r>
          </a:p>
        </p:txBody>
      </p:sp>
      <p:cxnSp>
        <p:nvCxnSpPr>
          <p:cNvPr id="29" name="직선 연결선 38">
            <a:extLst>
              <a:ext uri="{FF2B5EF4-FFF2-40B4-BE49-F238E27FC236}">
                <a16:creationId xmlns:a16="http://schemas.microsoft.com/office/drawing/2014/main" id="{BF4D4DCB-5F12-4EC4-9727-E676A0ABE10C}"/>
              </a:ext>
            </a:extLst>
          </p:cNvPr>
          <p:cNvCxnSpPr>
            <a:cxnSpLocks/>
          </p:cNvCxnSpPr>
          <p:nvPr/>
        </p:nvCxnSpPr>
        <p:spPr>
          <a:xfrm>
            <a:off x="1368083" y="421509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825E91-8F01-4409-A4A2-1BBA1D984E4C}"/>
              </a:ext>
            </a:extLst>
          </p:cNvPr>
          <p:cNvSpPr/>
          <p:nvPr/>
        </p:nvSpPr>
        <p:spPr>
          <a:xfrm>
            <a:off x="1459821" y="420070"/>
            <a:ext cx="3511282" cy="3066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If Sound Switcher fails to run properly, refer to below cases.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25C1371F-0340-4B03-81DE-F30CA7569AEE}"/>
              </a:ext>
            </a:extLst>
          </p:cNvPr>
          <p:cNvSpPr/>
          <p:nvPr/>
        </p:nvSpPr>
        <p:spPr>
          <a:xfrm>
            <a:off x="942975" y="2107099"/>
            <a:ext cx="9906356" cy="3929479"/>
          </a:xfrm>
          <a:prstGeom prst="roundRect">
            <a:avLst>
              <a:gd name="adj" fmla="val 3958"/>
            </a:avLst>
          </a:prstGeom>
          <a:solidFill>
            <a:srgbClr val="E5E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15068A5E-1F4F-443A-B04B-52632DD93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55" y="2881464"/>
            <a:ext cx="3013689" cy="16952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4E0125E-5155-426E-8B7B-F246D9B4E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001" y="2882432"/>
            <a:ext cx="3008854" cy="169248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936B978-5333-499A-8A8B-DD8088957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6883" y="2886667"/>
            <a:ext cx="3004442" cy="168999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E1EBE99-4C27-44D9-B87D-32C240CBC50C}"/>
              </a:ext>
            </a:extLst>
          </p:cNvPr>
          <p:cNvSpPr/>
          <p:nvPr/>
        </p:nvSpPr>
        <p:spPr>
          <a:xfrm>
            <a:off x="1572441" y="2529700"/>
            <a:ext cx="2261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0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When</a:t>
            </a:r>
            <a:r>
              <a: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unsupported models are connected</a:t>
            </a: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D70E9D47-171E-470A-95D4-210C8B6D3E08}"/>
              </a:ext>
            </a:extLst>
          </p:cNvPr>
          <p:cNvSpPr/>
          <p:nvPr/>
        </p:nvSpPr>
        <p:spPr>
          <a:xfrm>
            <a:off x="4499001" y="2529700"/>
            <a:ext cx="30088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10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When OLED USB is connected to MRGB/QNED TVs </a:t>
            </a:r>
            <a:endParaRPr lang="en-US" altLang="ko-KR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DAEB447D-F89B-4432-AA66-637890C29147}"/>
              </a:ext>
            </a:extLst>
          </p:cNvPr>
          <p:cNvSpPr/>
          <p:nvPr/>
        </p:nvSpPr>
        <p:spPr>
          <a:xfrm>
            <a:off x="7596883" y="2529700"/>
            <a:ext cx="30088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1000" b="1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When MRGB/QNED USB is connected to OLED TVs </a:t>
            </a:r>
            <a:endParaRPr lang="en-US" altLang="ko-KR" sz="10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D7557D78-8BA6-4CE8-AF45-323B738CB82F}"/>
              </a:ext>
            </a:extLst>
          </p:cNvPr>
          <p:cNvSpPr/>
          <p:nvPr/>
        </p:nvSpPr>
        <p:spPr>
          <a:xfrm>
            <a:off x="1133525" y="4649744"/>
            <a:ext cx="3139347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➊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Check the compatibility of TV &amp; Soundbar models.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6979AE52-90D4-4EE0-A125-4433D791FCB1}"/>
              </a:ext>
            </a:extLst>
          </p:cNvPr>
          <p:cNvSpPr/>
          <p:nvPr/>
        </p:nvSpPr>
        <p:spPr>
          <a:xfrm>
            <a:off x="4430116" y="4649744"/>
            <a:ext cx="5409209" cy="44736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➊ There are designated Demo App USBs for OLED and MRGB/QNED TVs.</a:t>
            </a:r>
          </a:p>
          <a:p>
            <a:pPr>
              <a:lnSpc>
                <a:spcPct val="120000"/>
              </a:lnSpc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❷ 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Check the sticker label attached to the USB.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F537969F-4235-41A7-8BE9-2F6CE737BA74}"/>
              </a:ext>
            </a:extLst>
          </p:cNvPr>
          <p:cNvCxnSpPr>
            <a:cxnSpLocks/>
          </p:cNvCxnSpPr>
          <p:nvPr/>
        </p:nvCxnSpPr>
        <p:spPr>
          <a:xfrm>
            <a:off x="4350262" y="2647950"/>
            <a:ext cx="0" cy="2943225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2C9A97-02E1-8718-9C5E-015477BD1EB7}"/>
              </a:ext>
            </a:extLst>
          </p:cNvPr>
          <p:cNvSpPr txBox="1"/>
          <p:nvPr/>
        </p:nvSpPr>
        <p:spPr>
          <a:xfrm>
            <a:off x="433456" y="6140534"/>
            <a:ext cx="1092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※ If components are missing or additional purchase is needed, contact </a:t>
            </a:r>
            <a:r>
              <a:rPr kumimoji="1" lang="en-US" altLang="ko-KR" sz="1200" spc="-2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(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+82 70 8671 2210 or</a:t>
            </a:r>
            <a:r>
              <a:rPr kumimoji="1" lang="ko-KR" altLang="en-US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hlinkClick r:id="rId6"/>
              </a:rPr>
              <a:t>rydis-cs@rydis.co.kr</a:t>
            </a:r>
            <a:r>
              <a:rPr kumimoji="1" lang="en-US" altLang="ko-KR" sz="1200" b="1" u="sng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) / HSAD (+82 2 705 3828 or kyh2013@hasd.co.kr)</a:t>
            </a:r>
            <a:r>
              <a:rPr kumimoji="1" lang="en-US" altLang="ko-KR" sz="1200" spc="-2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for support  </a:t>
            </a:r>
          </a:p>
        </p:txBody>
      </p:sp>
    </p:spTree>
    <p:extLst>
      <p:ext uri="{BB962C8B-B14F-4D97-AF65-F5344CB8AC3E}">
        <p14:creationId xmlns:p14="http://schemas.microsoft.com/office/powerpoint/2010/main" val="217671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940ADC41-03C1-E170-1B6A-C3E1D0B0D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049" y="2092567"/>
            <a:ext cx="1805623" cy="1015663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4DCC3B5A-0F59-47A4-865A-361C6FAF74EC}"/>
              </a:ext>
            </a:extLst>
          </p:cNvPr>
          <p:cNvSpPr/>
          <p:nvPr/>
        </p:nvSpPr>
        <p:spPr>
          <a:xfrm>
            <a:off x="0" y="889000"/>
            <a:ext cx="12192000" cy="5889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MRGB/QNED</a:t>
            </a:r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C77ADF-B107-464E-92B5-AFFBB7547358}"/>
              </a:ext>
            </a:extLst>
          </p:cNvPr>
          <p:cNvSpPr txBox="1"/>
          <p:nvPr/>
        </p:nvSpPr>
        <p:spPr>
          <a:xfrm>
            <a:off x="1581961" y="1866232"/>
            <a:ext cx="3486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2025 : Demo Content 1 (Cosmos)</a:t>
            </a:r>
          </a:p>
        </p:txBody>
      </p:sp>
      <p:sp>
        <p:nvSpPr>
          <p:cNvPr id="108" name="Text Box 21">
            <a:extLst>
              <a:ext uri="{FF2B5EF4-FFF2-40B4-BE49-F238E27FC236}">
                <a16:creationId xmlns:a16="http://schemas.microsoft.com/office/drawing/2014/main" id="{C0D415C5-7232-45E0-9D91-D244B4E4F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73" y="1897451"/>
            <a:ext cx="864889" cy="153888"/>
          </a:xfrm>
          <a:prstGeom prst="rect">
            <a:avLst/>
          </a:prstGeom>
          <a:noFill/>
          <a:ln w="63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3125" tIns="0" rIns="73125" bIns="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buNone/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as-was</a:t>
            </a:r>
          </a:p>
        </p:txBody>
      </p:sp>
      <p:sp>
        <p:nvSpPr>
          <p:cNvPr id="109" name="Text Box 21">
            <a:extLst>
              <a:ext uri="{FF2B5EF4-FFF2-40B4-BE49-F238E27FC236}">
                <a16:creationId xmlns:a16="http://schemas.microsoft.com/office/drawing/2014/main" id="{36EBF59E-24B7-47DF-AB95-434627543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70" y="2199892"/>
            <a:ext cx="864888" cy="1538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73125" tIns="0" rIns="73125" bIns="0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>
              <a:buNone/>
            </a:pPr>
            <a:r>
              <a:rPr lang="en-US" altLang="ko-KR" sz="1000" dirty="0"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to-be</a:t>
            </a:r>
          </a:p>
        </p:txBody>
      </p:sp>
      <p:cxnSp>
        <p:nvCxnSpPr>
          <p:cNvPr id="110" name="직선 화살표 연결선 109">
            <a:extLst>
              <a:ext uri="{FF2B5EF4-FFF2-40B4-BE49-F238E27FC236}">
                <a16:creationId xmlns:a16="http://schemas.microsoft.com/office/drawing/2014/main" id="{D63811A1-DB88-4E9D-A12C-FF1B5B372FBD}"/>
              </a:ext>
            </a:extLst>
          </p:cNvPr>
          <p:cNvCxnSpPr>
            <a:cxnSpLocks/>
          </p:cNvCxnSpPr>
          <p:nvPr/>
        </p:nvCxnSpPr>
        <p:spPr>
          <a:xfrm>
            <a:off x="489462" y="2273377"/>
            <a:ext cx="152382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14DDDF6-4B0E-4663-B61E-64B0BF61D492}"/>
              </a:ext>
            </a:extLst>
          </p:cNvPr>
          <p:cNvSpPr txBox="1"/>
          <p:nvPr/>
        </p:nvSpPr>
        <p:spPr>
          <a:xfrm>
            <a:off x="1581961" y="2178842"/>
            <a:ext cx="4088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: Total 3 contents for 2026</a:t>
            </a:r>
          </a:p>
          <a:p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①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What is WOW Orchestra?</a:t>
            </a:r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:</a:t>
            </a:r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Brand New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                                             * Playback mode: WOW Orchestra only</a:t>
            </a:r>
          </a:p>
          <a:p>
            <a:pPr marL="177800"/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                                       * TV&lt;-&gt;WOW output switching: Not supported</a:t>
            </a:r>
          </a:p>
          <a:p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②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Cosmos : The same as 2025</a:t>
            </a:r>
          </a:p>
          <a:p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③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Africa Unseen : Brand New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6F7EC18-7175-4404-B9CF-E14DE2B44710}"/>
              </a:ext>
            </a:extLst>
          </p:cNvPr>
          <p:cNvGrpSpPr/>
          <p:nvPr/>
        </p:nvGrpSpPr>
        <p:grpSpPr>
          <a:xfrm>
            <a:off x="754559" y="4763370"/>
            <a:ext cx="6305537" cy="1497790"/>
            <a:chOff x="899799" y="5009184"/>
            <a:chExt cx="5868197" cy="1205046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1B92F7E-9161-4EA2-98F5-36D68580C910}"/>
                </a:ext>
              </a:extLst>
            </p:cNvPr>
            <p:cNvSpPr txBox="1"/>
            <p:nvPr/>
          </p:nvSpPr>
          <p:spPr>
            <a:xfrm>
              <a:off x="940247" y="5171524"/>
              <a:ext cx="5827749" cy="198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þ"/>
              </a:pP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For inquiries regarding the update app, please contact to support site or the email address below.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03D57D1-2BFF-41CF-829A-160840C20A8C}"/>
                </a:ext>
              </a:extLst>
            </p:cNvPr>
            <p:cNvSpPr txBox="1"/>
            <p:nvPr/>
          </p:nvSpPr>
          <p:spPr>
            <a:xfrm>
              <a:off x="1115442" y="5284383"/>
              <a:ext cx="4962647" cy="91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1. Support Home Page  :   https://www.lg-instore-support.com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2. Customer Service Email : RYDIS : </a:t>
              </a: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  <a:hlinkClick r:id="rId3"/>
                </a:rPr>
                <a:t>rydis-cs@rydis.co.kr</a:t>
              </a: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 / HSAD</a:t>
              </a:r>
              <a:r>
                <a:rPr lang="ko-KR" altLang="en-US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 </a:t>
              </a: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: kyh2013@hsad.co.kr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3. App Developer’s Address : RYDIS </a:t>
              </a:r>
              <a:r>
                <a:rPr lang="en-US" altLang="ko-KR" sz="1000" dirty="0" err="1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Co.,Ltd</a:t>
              </a: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. </a:t>
              </a:r>
            </a:p>
            <a:p>
              <a:pPr marL="87313"/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                                             #910, 30, Gasan digital 1-ro, </a:t>
              </a:r>
              <a:r>
                <a:rPr lang="en-US" altLang="ko-KR" sz="1000" dirty="0" err="1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Geumcheon-gu</a:t>
              </a:r>
              <a:r>
                <a:rPr lang="en-US" altLang="ko-KR" sz="1000" dirty="0"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, Seoul, Republic of Korea, 08591</a:t>
              </a:r>
            </a:p>
            <a:p>
              <a:pPr>
                <a:lnSpc>
                  <a:spcPct val="150000"/>
                </a:lnSpc>
              </a:pPr>
              <a:endParaRPr lang="en-US" altLang="ko-KR" sz="1000" b="1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35F103FB-D695-459F-869D-AA4AC579503D}"/>
                </a:ext>
              </a:extLst>
            </p:cNvPr>
            <p:cNvSpPr/>
            <p:nvPr/>
          </p:nvSpPr>
          <p:spPr>
            <a:xfrm>
              <a:off x="899799" y="5009184"/>
              <a:ext cx="5178291" cy="1205046"/>
            </a:xfrm>
            <a:prstGeom prst="rect">
              <a:avLst/>
            </a:prstGeom>
            <a:noFill/>
            <a:ln>
              <a:solidFill>
                <a:srgbClr val="CBC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28338683-4DB3-4231-A1DA-89C68575A7D0}"/>
              </a:ext>
            </a:extLst>
          </p:cNvPr>
          <p:cNvSpPr txBox="1"/>
          <p:nvPr/>
        </p:nvSpPr>
        <p:spPr>
          <a:xfrm>
            <a:off x="6582985" y="1748657"/>
            <a:ext cx="49937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Automatic background video playback when a thumbnail is selected</a:t>
            </a:r>
          </a:p>
        </p:txBody>
      </p:sp>
      <p:pic>
        <p:nvPicPr>
          <p:cNvPr id="183" name="그림 182" descr="가상의 캐릭터, 액션 피겨, 영웅, 소설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B2F1641-0B02-4D2C-B538-1715A8C91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10" y="3534607"/>
            <a:ext cx="1808191" cy="10156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A45ECD62-8131-4091-A3AE-92EBCDA85E68}"/>
              </a:ext>
            </a:extLst>
          </p:cNvPr>
          <p:cNvSpPr txBox="1"/>
          <p:nvPr/>
        </p:nvSpPr>
        <p:spPr>
          <a:xfrm>
            <a:off x="2602007" y="3274056"/>
            <a:ext cx="1808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[Cosmos]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FE0E117-1070-E70A-230A-6817DDCED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11" y="3534607"/>
            <a:ext cx="1802983" cy="10141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BC8E49E-E752-F564-5321-05AA74D3C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9" y="3534607"/>
            <a:ext cx="1808140" cy="10156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AB2EE2-3B7F-B4EC-229C-1FD7404B2A10}"/>
              </a:ext>
            </a:extLst>
          </p:cNvPr>
          <p:cNvSpPr txBox="1"/>
          <p:nvPr/>
        </p:nvSpPr>
        <p:spPr>
          <a:xfrm>
            <a:off x="4444302" y="3274056"/>
            <a:ext cx="180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[Africa Unseen]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58C6BD-01AD-2CDC-AD52-1A3207EAFE4E}"/>
              </a:ext>
            </a:extLst>
          </p:cNvPr>
          <p:cNvSpPr txBox="1"/>
          <p:nvPr/>
        </p:nvSpPr>
        <p:spPr>
          <a:xfrm>
            <a:off x="673255" y="3274056"/>
            <a:ext cx="18894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[What is WOW Orchestra?]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82A7CB-21E5-5406-BBAC-193E5A578809}"/>
              </a:ext>
            </a:extLst>
          </p:cNvPr>
          <p:cNvSpPr txBox="1"/>
          <p:nvPr/>
        </p:nvSpPr>
        <p:spPr>
          <a:xfrm>
            <a:off x="6638778" y="3781550"/>
            <a:ext cx="499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Tx/>
              <a:buAutoNum type="arabicPeriod"/>
              <a:defRPr sz="1000"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dirty="0"/>
              <a:t>Due to the unstable USB supply situation this year, we have prepared three different types of USBs.</a:t>
            </a:r>
            <a:br>
              <a:rPr lang="en-US" altLang="ko-KR" dirty="0"/>
            </a:br>
            <a:r>
              <a:rPr lang="en-US" altLang="ko-KR" dirty="0"/>
              <a:t>1) OLED USB, 2) MRGB/QNED USB, 3) All-TV USB (compatible with OLED/MRGB/QNED)</a:t>
            </a:r>
            <a:br>
              <a:rPr lang="en-US" altLang="ko-KR" dirty="0"/>
            </a:br>
            <a:r>
              <a:rPr lang="en-US" altLang="ko-KR" dirty="0"/>
              <a:t>We will distribute the USBs to each subsidiary according to the requested quantities,</a:t>
            </a:r>
          </a:p>
          <a:p>
            <a:pPr marL="0" indent="0">
              <a:buNone/>
            </a:pPr>
            <a:r>
              <a:rPr lang="en-US" altLang="ko-KR" dirty="0"/>
              <a:t>so we kindly ask you to carefully check the USB labels before use.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F26EDCC-311E-4658-8206-8FFD4D1198C6}"/>
              </a:ext>
            </a:extLst>
          </p:cNvPr>
          <p:cNvSpPr/>
          <p:nvPr/>
        </p:nvSpPr>
        <p:spPr>
          <a:xfrm>
            <a:off x="0" y="6553200"/>
            <a:ext cx="12192000" cy="324253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6" name="바닥글 개체 틀 1">
            <a:extLst>
              <a:ext uri="{FF2B5EF4-FFF2-40B4-BE49-F238E27FC236}">
                <a16:creationId xmlns:a16="http://schemas.microsoft.com/office/drawing/2014/main" id="{3A8000FB-9380-440D-B05A-EB7EF51AA58F}"/>
              </a:ext>
            </a:extLst>
          </p:cNvPr>
          <p:cNvSpPr txBox="1">
            <a:spLocks/>
          </p:cNvSpPr>
          <p:nvPr/>
        </p:nvSpPr>
        <p:spPr>
          <a:xfrm>
            <a:off x="197362" y="6583411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38" name="슬라이드 번호 개체 틀 2">
            <a:extLst>
              <a:ext uri="{FF2B5EF4-FFF2-40B4-BE49-F238E27FC236}">
                <a16:creationId xmlns:a16="http://schemas.microsoft.com/office/drawing/2014/main" id="{D056C8D3-1395-43E1-853F-F498354531A5}"/>
              </a:ext>
            </a:extLst>
          </p:cNvPr>
          <p:cNvSpPr txBox="1">
            <a:spLocks/>
          </p:cNvSpPr>
          <p:nvPr/>
        </p:nvSpPr>
        <p:spPr>
          <a:xfrm>
            <a:off x="9398604" y="65704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3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0" name="Google Shape;298;p61">
            <a:extLst>
              <a:ext uri="{FF2B5EF4-FFF2-40B4-BE49-F238E27FC236}">
                <a16:creationId xmlns:a16="http://schemas.microsoft.com/office/drawing/2014/main" id="{48DEB35E-728F-4938-AD4F-AE6E0C2327E8}"/>
              </a:ext>
            </a:extLst>
          </p:cNvPr>
          <p:cNvSpPr/>
          <p:nvPr/>
        </p:nvSpPr>
        <p:spPr>
          <a:xfrm>
            <a:off x="9006204" y="6611986"/>
            <a:ext cx="2831285" cy="166728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858C0617-7D49-439D-B52E-189FFADED2E9}"/>
              </a:ext>
            </a:extLst>
          </p:cNvPr>
          <p:cNvSpPr/>
          <p:nvPr/>
        </p:nvSpPr>
        <p:spPr>
          <a:xfrm>
            <a:off x="0" y="1"/>
            <a:ext cx="12192000" cy="888999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49EDB7-8786-453F-82F6-C207B0F9203F}"/>
              </a:ext>
            </a:extLst>
          </p:cNvPr>
          <p:cNvSpPr txBox="1"/>
          <p:nvPr/>
        </p:nvSpPr>
        <p:spPr>
          <a:xfrm>
            <a:off x="862628" y="283804"/>
            <a:ext cx="3803508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55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altLang="ko-KR" sz="3200" kern="0" spc="-5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IMPORTANT UPDATE</a:t>
            </a:r>
            <a:endParaRPr kumimoji="0" lang="en-US" altLang="ko-KR" sz="3200" b="0" i="0" u="none" strike="noStrike" kern="0" cap="none" spc="-5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7B617A87-CADE-4563-B6B4-E96F955D9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76" y="167040"/>
            <a:ext cx="592523" cy="59252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535DB18-34BD-437A-B567-A691BF402B60}"/>
              </a:ext>
            </a:extLst>
          </p:cNvPr>
          <p:cNvSpPr txBox="1"/>
          <p:nvPr/>
        </p:nvSpPr>
        <p:spPr>
          <a:xfrm>
            <a:off x="4601244" y="246553"/>
            <a:ext cx="7094064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lvl="0" indent="-285750" defTabSz="457200" latinLnBrk="0">
              <a:spcBef>
                <a:spcPts val="300"/>
              </a:spcBef>
              <a:buFont typeface="Arial" panose="020B0604020202020204" pitchFamily="34" charset="0"/>
              <a:buChar char="•"/>
              <a:defRPr kumimoji="1" sz="1200" b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LG EI Headline Semibold" panose="020B0500000101010101" pitchFamily="34" charset="0"/>
                <a:ea typeface="LG스마트체 Regular" panose="020B0600000101010101" pitchFamily="50" charset="-127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  <a:defRPr/>
            </a:pPr>
            <a:r>
              <a:rPr lang="en-US" altLang="ko-KR" dirty="0">
                <a:solidFill>
                  <a:schemeClr val="bg1"/>
                </a:solidFill>
                <a:latin typeface="Arial Narrow" panose="020B0606020202030204" pitchFamily="34" charset="0"/>
              </a:rPr>
              <a:t>WOW Orchestra demo with Sound Switcher would be carried on in 2026 for TV-Soundbar synergy experience.</a:t>
            </a:r>
          </a:p>
          <a:p>
            <a:pPr marL="0" lvl="0" indent="0">
              <a:buNone/>
              <a:defRPr/>
            </a:pPr>
            <a:r>
              <a:rPr lang="en-US" altLang="ko-KR" dirty="0">
                <a:solidFill>
                  <a:schemeClr val="bg1"/>
                </a:solidFill>
                <a:latin typeface="Arial Narrow" panose="020B0606020202030204" pitchFamily="34" charset="0"/>
              </a:rPr>
              <a:t>There are 3 major updates since the last distribution of the 2025 Sound Switcher. </a:t>
            </a: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05A9A681-D3A6-43EE-87F9-A66C0E5B692D}"/>
              </a:ext>
            </a:extLst>
          </p:cNvPr>
          <p:cNvCxnSpPr>
            <a:cxnSpLocks/>
          </p:cNvCxnSpPr>
          <p:nvPr/>
        </p:nvCxnSpPr>
        <p:spPr>
          <a:xfrm>
            <a:off x="4435602" y="315974"/>
            <a:ext cx="0" cy="3412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그림 45">
            <a:extLst>
              <a:ext uri="{FF2B5EF4-FFF2-40B4-BE49-F238E27FC236}">
                <a16:creationId xmlns:a16="http://schemas.microsoft.com/office/drawing/2014/main" id="{BD48F6D8-36F9-4564-B926-42D19A6B4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73" y="990873"/>
            <a:ext cx="190758" cy="190758"/>
          </a:xfrm>
          <a:prstGeom prst="rect">
            <a:avLst/>
          </a:prstGeom>
        </p:spPr>
      </p:pic>
      <p:sp>
        <p:nvSpPr>
          <p:cNvPr id="47" name="Google Shape;298;p61">
            <a:extLst>
              <a:ext uri="{FF2B5EF4-FFF2-40B4-BE49-F238E27FC236}">
                <a16:creationId xmlns:a16="http://schemas.microsoft.com/office/drawing/2014/main" id="{D9EE3BF8-BB11-4392-8219-904A225C5161}"/>
              </a:ext>
            </a:extLst>
          </p:cNvPr>
          <p:cNvSpPr/>
          <p:nvPr/>
        </p:nvSpPr>
        <p:spPr>
          <a:xfrm>
            <a:off x="7094958" y="945010"/>
            <a:ext cx="5070492" cy="31426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altLang="ko-KR" sz="100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FD312E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Delivery would start from 2nd week of May for those who ordered 2026 Update USB and Switcher Device.</a:t>
            </a:r>
            <a:endParaRPr kumimoji="0" lang="en-US" altLang="ko-KR" sz="1000" b="0" i="0" u="none" strike="noStrike" kern="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rgbClr val="FD312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F6CDCBD5-D5C9-4806-9E72-8BA996C4F0C9}"/>
              </a:ext>
            </a:extLst>
          </p:cNvPr>
          <p:cNvSpPr/>
          <p:nvPr/>
        </p:nvSpPr>
        <p:spPr>
          <a:xfrm>
            <a:off x="659003" y="1355459"/>
            <a:ext cx="2229946" cy="329031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18000" rIns="72000" bIns="18000" rtlCol="0" anchor="ctr">
            <a:spAutoFit/>
          </a:bodyPr>
          <a:lstStyle/>
          <a:p>
            <a:r>
              <a:rPr lang="en-US" altLang="ko-KR" sz="16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1. Demo</a:t>
            </a:r>
            <a:r>
              <a:rPr lang="ko-KR" altLang="en-US" sz="16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6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Contents Update</a:t>
            </a:r>
            <a:endParaRPr lang="ko-KR" altLang="en-US" sz="16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0" name="사각형: 둥근 모서리 49">
            <a:extLst>
              <a:ext uri="{FF2B5EF4-FFF2-40B4-BE49-F238E27FC236}">
                <a16:creationId xmlns:a16="http://schemas.microsoft.com/office/drawing/2014/main" id="{ECA80224-5EC7-49D7-958D-CA404101C93E}"/>
              </a:ext>
            </a:extLst>
          </p:cNvPr>
          <p:cNvSpPr/>
          <p:nvPr/>
        </p:nvSpPr>
        <p:spPr>
          <a:xfrm>
            <a:off x="6582985" y="1355459"/>
            <a:ext cx="2087788" cy="329031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18000" rIns="72000" bIns="18000" rtlCol="0" anchor="ctr">
            <a:spAutoFit/>
          </a:bodyPr>
          <a:lstStyle/>
          <a:p>
            <a:r>
              <a:rPr lang="en-US" altLang="ko-KR" sz="16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2. New Function Update</a:t>
            </a:r>
            <a:endParaRPr lang="ko-KR" altLang="en-US" sz="16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357A7A3D-E1D5-4F2C-9EBF-840B7A352B8D}"/>
              </a:ext>
            </a:extLst>
          </p:cNvPr>
          <p:cNvSpPr/>
          <p:nvPr/>
        </p:nvSpPr>
        <p:spPr>
          <a:xfrm>
            <a:off x="6582985" y="3392981"/>
            <a:ext cx="1692684" cy="329031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18000" rIns="72000" bIns="18000" rtlCol="0" anchor="ctr">
            <a:spAutoFit/>
          </a:bodyPr>
          <a:lstStyle/>
          <a:p>
            <a:r>
              <a:rPr lang="en-US" altLang="ko-KR" sz="16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3. Demo App USBs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A734607-00DC-D898-C05D-4013173BA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29" y="2097653"/>
            <a:ext cx="1808140" cy="10170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0849E07-9300-575B-BB82-171CD60C33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29" y="2092567"/>
            <a:ext cx="1805623" cy="101566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ADA6068-092B-5E2E-BA0D-EE0E2A93F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94" y="2092567"/>
            <a:ext cx="1817182" cy="102216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7E2D5BD3-F29E-DB40-7C0B-525370D759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305" y="2086065"/>
            <a:ext cx="1817182" cy="102216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80DACE6-58F4-F623-C068-00DF5F07E8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89" y="2093581"/>
            <a:ext cx="1817182" cy="1022165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9749094B-EA1D-EBC0-36A6-01095355BA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21327" y="5129460"/>
            <a:ext cx="727884" cy="50547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F6A0F50F-D8BF-C8F7-406F-2FDB6C5395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85578" y="5105424"/>
            <a:ext cx="709855" cy="492955"/>
          </a:xfrm>
          <a:prstGeom prst="rect">
            <a:avLst/>
          </a:prstGeom>
        </p:spPr>
      </p:pic>
      <p:pic>
        <p:nvPicPr>
          <p:cNvPr id="30" name="그래픽 29">
            <a:extLst>
              <a:ext uri="{FF2B5EF4-FFF2-40B4-BE49-F238E27FC236}">
                <a16:creationId xmlns:a16="http://schemas.microsoft.com/office/drawing/2014/main" id="{14CE5170-CF5A-8DE0-7B04-D4B50D320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31800" y="5105425"/>
            <a:ext cx="709854" cy="49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16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61">
            <a:extLst>
              <a:ext uri="{FF2B5EF4-FFF2-40B4-BE49-F238E27FC236}">
                <a16:creationId xmlns:a16="http://schemas.microsoft.com/office/drawing/2014/main" id="{F286FB67-EC05-6D25-76D6-00671CE94B90}"/>
              </a:ext>
            </a:extLst>
          </p:cNvPr>
          <p:cNvSpPr/>
          <p:nvPr/>
        </p:nvSpPr>
        <p:spPr>
          <a:xfrm>
            <a:off x="460291" y="683368"/>
            <a:ext cx="4196492" cy="172963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Purchase Info of 2026 Switcher Device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Contact Info.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8F19E1-7EC7-9EA0-22C6-056D9669B5D5}"/>
              </a:ext>
            </a:extLst>
          </p:cNvPr>
          <p:cNvCxnSpPr>
            <a:cxnSpLocks/>
          </p:cNvCxnSpPr>
          <p:nvPr/>
        </p:nvCxnSpPr>
        <p:spPr>
          <a:xfrm>
            <a:off x="324249" y="1323340"/>
            <a:ext cx="0" cy="568960"/>
          </a:xfrm>
          <a:prstGeom prst="line">
            <a:avLst/>
          </a:prstGeom>
          <a:ln w="1905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F5F8C58-6469-441D-A8CC-FAED98EC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194489" y="286868"/>
            <a:ext cx="4865183" cy="767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54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Appendix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64D5E-FC0C-4B7B-A8AB-5670027EF23D}"/>
              </a:ext>
            </a:extLst>
          </p:cNvPr>
          <p:cNvSpPr txBox="1"/>
          <p:nvPr/>
        </p:nvSpPr>
        <p:spPr>
          <a:xfrm>
            <a:off x="8358122" y="3450755"/>
            <a:ext cx="41783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0" b="0" i="0" u="none" strike="noStrike" kern="0" cap="none" spc="6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05</a:t>
            </a:r>
            <a:endParaRPr kumimoji="0" lang="ko-KR" altLang="en-US" sz="24000" b="0" i="0" u="none" strike="noStrike" kern="1200" cap="none" spc="60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822EDC9-22C0-419A-B76A-5DBDC87E2003}"/>
              </a:ext>
            </a:extLst>
          </p:cNvPr>
          <p:cNvSpPr/>
          <p:nvPr/>
        </p:nvSpPr>
        <p:spPr>
          <a:xfrm>
            <a:off x="-6350" y="0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E23E91B3-01B5-4272-B2DB-DE292ED3425C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386A5FFA-0141-48C3-AC12-357756EB99B5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31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75F410E9-1AEE-4C4F-8F44-5DDA3426110C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499D8C25-B9FE-40D7-9048-67D93926C10A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F3CFF073-CE9B-417E-91BD-CECCCC2198F6}"/>
              </a:ext>
            </a:extLst>
          </p:cNvPr>
          <p:cNvSpPr txBox="1"/>
          <p:nvPr/>
        </p:nvSpPr>
        <p:spPr>
          <a:xfrm>
            <a:off x="197363" y="305872"/>
            <a:ext cx="897521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Purchase Info of 2026 Switcher Device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A62DB5BA-E978-4579-842F-AAF15E22570D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cxnSp>
        <p:nvCxnSpPr>
          <p:cNvPr id="23" name="직선 연결선 38">
            <a:extLst>
              <a:ext uri="{FF2B5EF4-FFF2-40B4-BE49-F238E27FC236}">
                <a16:creationId xmlns:a16="http://schemas.microsoft.com/office/drawing/2014/main" id="{83771CAD-A5C9-4450-AC5B-FC8B2A380E9D}"/>
              </a:ext>
            </a:extLst>
          </p:cNvPr>
          <p:cNvCxnSpPr>
            <a:cxnSpLocks/>
          </p:cNvCxnSpPr>
          <p:nvPr/>
        </p:nvCxnSpPr>
        <p:spPr>
          <a:xfrm>
            <a:off x="6540158" y="421509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5E67FDF4-6929-4D30-9F15-4D04FD5C2EA2}"/>
              </a:ext>
            </a:extLst>
          </p:cNvPr>
          <p:cNvSpPr/>
          <p:nvPr/>
        </p:nvSpPr>
        <p:spPr>
          <a:xfrm>
            <a:off x="6605588" y="318052"/>
            <a:ext cx="4507515" cy="47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Sound Switcher sets should be purchased by subsidiary with </a:t>
            </a:r>
            <a:r>
              <a:rPr kumimoji="1" lang="en-US" altLang="ko-KR" sz="10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Rydis</a:t>
            </a: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.</a:t>
            </a:r>
            <a:b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</a:b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Please refer following information. 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D955D96A-6328-4A51-8C86-CE023316B3FE}"/>
              </a:ext>
            </a:extLst>
          </p:cNvPr>
          <p:cNvSpPr/>
          <p:nvPr/>
        </p:nvSpPr>
        <p:spPr>
          <a:xfrm>
            <a:off x="768639" y="2149333"/>
            <a:ext cx="9028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Components :</a:t>
            </a:r>
            <a:endParaRPr lang="ko-KR" altLang="en-US" sz="11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9FECE41-B09B-4B41-962F-3788800B2CE2}"/>
              </a:ext>
            </a:extLst>
          </p:cNvPr>
          <p:cNvGrpSpPr/>
          <p:nvPr/>
        </p:nvGrpSpPr>
        <p:grpSpPr>
          <a:xfrm>
            <a:off x="730314" y="4579599"/>
            <a:ext cx="2519440" cy="262608"/>
            <a:chOff x="2122158" y="4596705"/>
            <a:chExt cx="2519440" cy="262608"/>
          </a:xfrm>
        </p:grpSpPr>
        <p:sp>
          <p:nvSpPr>
            <p:cNvPr id="42" name="Text Box 118">
              <a:extLst>
                <a:ext uri="{FF2B5EF4-FFF2-40B4-BE49-F238E27FC236}">
                  <a16:creationId xmlns:a16="http://schemas.microsoft.com/office/drawing/2014/main" id="{70ACE8CE-FBA8-4C6D-8268-98219548A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4352" y="4596705"/>
              <a:ext cx="2148052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b">
              <a:spAutoFit/>
            </a:bodyPr>
            <a:lstStyle>
              <a:defPPr>
                <a:defRPr lang="ko-KR"/>
              </a:defPPr>
              <a:lvl1pPr marL="180000" indent="-180000">
                <a:lnSpc>
                  <a:spcPct val="140000"/>
                </a:lnSpc>
                <a:spcBef>
                  <a:spcPts val="700"/>
                </a:spcBef>
                <a:spcAft>
                  <a:spcPts val="700"/>
                </a:spcAft>
                <a:buFont typeface="Wingdings" pitchFamily="2" charset="2"/>
                <a:buChar char="q"/>
                <a:defRPr kumimoji="1" sz="1300" b="1">
                  <a:latin typeface="Arial Narrow" panose="020B0606020202030204" pitchFamily="34" charset="0"/>
                  <a:ea typeface="LG스마트체 Regular" panose="020B0600000101010101" pitchFamily="50" charset="-127"/>
                  <a:cs typeface="Arial" charset="0"/>
                </a:defRPr>
              </a:lvl1pPr>
              <a:lvl2pPr marL="742950" indent="-285750" eaLnBrk="0" hangingPunct="0">
                <a:defRPr kumimoji="1"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굴림" charset="-127"/>
                  <a:ea typeface="굴림" charset="-127"/>
                </a:defRPr>
              </a:lvl9pPr>
            </a:lstStyle>
            <a:p>
              <a:pPr marL="0" indent="0" defTabSz="45717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ko-KR" sz="1400" dirty="0">
                  <a:solidFill>
                    <a:prstClr val="black"/>
                  </a:solidFill>
                </a:rPr>
                <a:t>Price</a:t>
              </a:r>
              <a:r>
                <a:rPr lang="ko-KR" altLang="en-US" sz="1400" dirty="0">
                  <a:solidFill>
                    <a:prstClr val="black"/>
                  </a:solidFill>
                </a:rPr>
                <a:t> </a:t>
              </a:r>
              <a:r>
                <a:rPr lang="en-US" altLang="ko-KR" sz="1400" dirty="0">
                  <a:solidFill>
                    <a:prstClr val="black"/>
                  </a:solidFill>
                </a:rPr>
                <a:t>: </a:t>
              </a:r>
              <a:r>
                <a:rPr lang="en-US" altLang="ko-KR" sz="1400" dirty="0">
                  <a:solidFill>
                    <a:srgbClr val="FF0000"/>
                  </a:solidFill>
                </a:rPr>
                <a:t>110,000</a:t>
              </a:r>
              <a:r>
                <a:rPr lang="en-US" altLang="ko-KR" sz="1400" dirty="0">
                  <a:solidFill>
                    <a:prstClr val="black"/>
                  </a:solidFill>
                </a:rPr>
                <a:t> KRW</a:t>
              </a:r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A9809A5B-E5FD-4A9E-9F58-438D6E115DFF}"/>
                </a:ext>
              </a:extLst>
            </p:cNvPr>
            <p:cNvCxnSpPr>
              <a:cxnSpLocks/>
            </p:cNvCxnSpPr>
            <p:nvPr/>
          </p:nvCxnSpPr>
          <p:spPr>
            <a:xfrm>
              <a:off x="2122158" y="4859313"/>
              <a:ext cx="2490702" cy="0"/>
            </a:xfrm>
            <a:prstGeom prst="line">
              <a:avLst/>
            </a:prstGeom>
            <a:ln w="12700">
              <a:solidFill>
                <a:srgbClr val="606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70F28F5A-C093-41EA-876D-0C5A1C7079FE}"/>
                </a:ext>
              </a:extLst>
            </p:cNvPr>
            <p:cNvSpPr/>
            <p:nvPr/>
          </p:nvSpPr>
          <p:spPr>
            <a:xfrm>
              <a:off x="3589708" y="4608024"/>
              <a:ext cx="1051890" cy="246221"/>
            </a:xfrm>
            <a:prstGeom prst="rect">
              <a:avLst/>
            </a:prstGeom>
          </p:spPr>
          <p:txBody>
            <a:bodyPr wrap="none" anchor="b">
              <a:spAutoFit/>
            </a:bodyPr>
            <a:lstStyle/>
            <a:p>
              <a:pPr algn="r"/>
              <a:r>
                <a:rPr lang="en-US" altLang="ko-KR" sz="100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(VAT not included)</a:t>
              </a:r>
              <a:endPara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9CB3C5F4-7B6A-4C52-BA91-7D6F085DD856}"/>
              </a:ext>
            </a:extLst>
          </p:cNvPr>
          <p:cNvGrpSpPr/>
          <p:nvPr/>
        </p:nvGrpSpPr>
        <p:grpSpPr>
          <a:xfrm>
            <a:off x="725411" y="4911221"/>
            <a:ext cx="3755621" cy="400110"/>
            <a:chOff x="2367163" y="4883096"/>
            <a:chExt cx="3405157" cy="4001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AE3931A-CE9C-4D0E-9F59-4A225ECFA2B1}"/>
                </a:ext>
              </a:extLst>
            </p:cNvPr>
            <p:cNvSpPr txBox="1"/>
            <p:nvPr/>
          </p:nvSpPr>
          <p:spPr>
            <a:xfrm>
              <a:off x="2494454" y="4883096"/>
              <a:ext cx="32778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</a:rPr>
                <a:t>Final purchase price is decided depending on</a:t>
              </a:r>
              <a:br>
                <a:rPr kumimoji="1"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</a:rPr>
              </a:br>
              <a:r>
                <a:rPr kumimoji="1"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</a:rPr>
                <a:t>exchange rates at the time of transaction.</a:t>
              </a:r>
            </a:p>
          </p:txBody>
        </p:sp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A7D61110-7A96-4FFA-AF23-7037BEF0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163" y="4946160"/>
              <a:ext cx="149641" cy="149641"/>
            </a:xfrm>
            <a:prstGeom prst="rect">
              <a:avLst/>
            </a:prstGeom>
          </p:spPr>
        </p:pic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25EB6D1A-E8CC-4C04-B3D6-762551BF0559}"/>
              </a:ext>
            </a:extLst>
          </p:cNvPr>
          <p:cNvGrpSpPr/>
          <p:nvPr/>
        </p:nvGrpSpPr>
        <p:grpSpPr>
          <a:xfrm>
            <a:off x="725412" y="5337022"/>
            <a:ext cx="3746920" cy="491696"/>
            <a:chOff x="2367164" y="5627352"/>
            <a:chExt cx="3397268" cy="491696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BB0717-E96A-4E1F-AAD6-8D4D90B35E43}"/>
                </a:ext>
              </a:extLst>
            </p:cNvPr>
            <p:cNvSpPr txBox="1"/>
            <p:nvPr/>
          </p:nvSpPr>
          <p:spPr>
            <a:xfrm>
              <a:off x="2486566" y="5627352"/>
              <a:ext cx="32778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ko-KR" sz="1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  <a:cs typeface="Arial" panose="020B0604020202020204" pitchFamily="34" charset="0"/>
                </a:rPr>
                <a:t>Shipping price not included </a:t>
              </a:r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6658223B-1723-4358-B108-7B1E63BB2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164" y="5674910"/>
              <a:ext cx="149641" cy="149641"/>
            </a:xfrm>
            <a:prstGeom prst="rect">
              <a:avLst/>
            </a:prstGeom>
          </p:spPr>
        </p:pic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CF968F4D-9C1C-4D1C-BA4C-1328FCFF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7164" y="5969407"/>
              <a:ext cx="149641" cy="149641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45DDA4A-2AD5-4C8B-BB53-F6387AA39C96}"/>
              </a:ext>
            </a:extLst>
          </p:cNvPr>
          <p:cNvSpPr txBox="1"/>
          <p:nvPr/>
        </p:nvSpPr>
        <p:spPr>
          <a:xfrm>
            <a:off x="857103" y="5635736"/>
            <a:ext cx="36152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Price could be different depending on the order quantity.</a:t>
            </a:r>
          </a:p>
        </p:txBody>
      </p:sp>
      <p:sp>
        <p:nvSpPr>
          <p:cNvPr id="61" name="이등변 삼각형 60">
            <a:extLst>
              <a:ext uri="{FF2B5EF4-FFF2-40B4-BE49-F238E27FC236}">
                <a16:creationId xmlns:a16="http://schemas.microsoft.com/office/drawing/2014/main" id="{0C304395-2AC9-4A34-8825-B9F784DDB6BF}"/>
              </a:ext>
            </a:extLst>
          </p:cNvPr>
          <p:cNvSpPr/>
          <p:nvPr/>
        </p:nvSpPr>
        <p:spPr>
          <a:xfrm rot="5400000">
            <a:off x="1878427" y="2683238"/>
            <a:ext cx="248660" cy="10582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8334D791-5AA2-42CA-8231-2AA651C6A517}"/>
              </a:ext>
            </a:extLst>
          </p:cNvPr>
          <p:cNvGrpSpPr/>
          <p:nvPr/>
        </p:nvGrpSpPr>
        <p:grpSpPr>
          <a:xfrm>
            <a:off x="2254144" y="2025934"/>
            <a:ext cx="3572883" cy="1742728"/>
            <a:chOff x="2247646" y="2025934"/>
            <a:chExt cx="3148882" cy="1535915"/>
          </a:xfrm>
        </p:grpSpPr>
        <p:pic>
          <p:nvPicPr>
            <p:cNvPr id="26" name="그래픽 389">
              <a:extLst>
                <a:ext uri="{FF2B5EF4-FFF2-40B4-BE49-F238E27FC236}">
                  <a16:creationId xmlns:a16="http://schemas.microsoft.com/office/drawing/2014/main" id="{F4E64715-3AFD-49A3-83D5-E3AABB97629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20138" y="2272173"/>
              <a:ext cx="787949" cy="800071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06A77719-8ACA-4068-A484-847292CEB77C}"/>
                </a:ext>
              </a:extLst>
            </p:cNvPr>
            <p:cNvGrpSpPr/>
            <p:nvPr/>
          </p:nvGrpSpPr>
          <p:grpSpPr>
            <a:xfrm>
              <a:off x="3788192" y="3251507"/>
              <a:ext cx="225183" cy="284963"/>
              <a:chOff x="8175689" y="2376135"/>
              <a:chExt cx="214778" cy="271794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83B21AB4-BB57-4A06-8BC7-55312F01A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26" t="36610" b="3874"/>
              <a:stretch/>
            </p:blipFill>
            <p:spPr>
              <a:xfrm>
                <a:off x="8276029" y="2376135"/>
                <a:ext cx="114438" cy="259231"/>
              </a:xfrm>
              <a:prstGeom prst="rect">
                <a:avLst/>
              </a:prstGeom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5EA98686-BFB8-4663-BABE-526145CFD0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26" t="36610" b="3874"/>
              <a:stretch/>
            </p:blipFill>
            <p:spPr>
              <a:xfrm rot="20427058">
                <a:off x="8175689" y="2388700"/>
                <a:ext cx="114438" cy="259229"/>
              </a:xfrm>
              <a:prstGeom prst="rect">
                <a:avLst/>
              </a:prstGeom>
            </p:spPr>
          </p:pic>
        </p:grp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CC9A55F5-7D9D-4004-9E4E-9969E6780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136" y="2150152"/>
              <a:ext cx="785963" cy="642559"/>
            </a:xfrm>
            <a:prstGeom prst="rect">
              <a:avLst/>
            </a:prstGeom>
          </p:spPr>
        </p:pic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3F125F97-A1AC-43AF-81B3-E8462D51DA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19738" y="2287985"/>
              <a:ext cx="582805" cy="530769"/>
            </a:xfrm>
            <a:prstGeom prst="rect">
              <a:avLst/>
            </a:prstGeom>
          </p:spPr>
        </p:pic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A143B80C-1CFB-4A8C-A9DF-796E8239C74E}"/>
                </a:ext>
              </a:extLst>
            </p:cNvPr>
            <p:cNvSpPr/>
            <p:nvPr/>
          </p:nvSpPr>
          <p:spPr>
            <a:xfrm>
              <a:off x="2290371" y="2025934"/>
              <a:ext cx="839469" cy="20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1. Sound Switcher</a:t>
              </a:r>
              <a:endParaRPr lang="ko-KR" altLang="en-US" sz="9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7FD1BEB0-5A4A-41C1-A319-AB058B7ACAFF}"/>
                </a:ext>
              </a:extLst>
            </p:cNvPr>
            <p:cNvSpPr/>
            <p:nvPr/>
          </p:nvSpPr>
          <p:spPr>
            <a:xfrm>
              <a:off x="3561532" y="2025934"/>
              <a:ext cx="585170" cy="20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2.Guideline</a:t>
              </a:r>
              <a:endParaRPr lang="ko-KR" altLang="en-US" sz="9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F637C3BD-5427-47E6-ABE2-31462B9E40F2}"/>
                </a:ext>
              </a:extLst>
            </p:cNvPr>
            <p:cNvSpPr/>
            <p:nvPr/>
          </p:nvSpPr>
          <p:spPr>
            <a:xfrm>
              <a:off x="4554234" y="2025934"/>
              <a:ext cx="842294" cy="20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3. Demo App USB</a:t>
              </a:r>
              <a:endParaRPr lang="ko-KR" altLang="en-US" sz="9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E0F4F4DC-4AD6-41A3-AD80-813055DE24F8}"/>
                </a:ext>
              </a:extLst>
            </p:cNvPr>
            <p:cNvSpPr/>
            <p:nvPr/>
          </p:nvSpPr>
          <p:spPr>
            <a:xfrm>
              <a:off x="3538972" y="2894102"/>
              <a:ext cx="723622" cy="20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900" dirty="0">
                  <a:solidFill>
                    <a:prstClr val="black"/>
                  </a:solidFill>
                  <a:latin typeface="Arial Narrow" panose="020B0606020202030204" pitchFamily="34" charset="0"/>
                  <a:ea typeface="LG스마트체 Regular" panose="020B0600000101010101" pitchFamily="50" charset="-127"/>
                </a:rPr>
                <a:t>4. Screw (2EA)</a:t>
              </a:r>
              <a:endParaRPr lang="ko-KR" altLang="en-US" sz="900" dirty="0">
                <a:latin typeface="Arial Narrow" panose="020B0606020202030204" pitchFamily="34" charset="0"/>
                <a:ea typeface="LG스마트체 Regular" panose="020B0600000101010101" pitchFamily="50" charset="-127"/>
              </a:endParaRPr>
            </a:p>
          </p:txBody>
        </p:sp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E00FF0A6-689D-4D74-9565-CA76CA8A5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646" y="3045843"/>
              <a:ext cx="924918" cy="516006"/>
            </a:xfrm>
            <a:prstGeom prst="rect">
              <a:avLst/>
            </a:prstGeom>
          </p:spPr>
        </p:pic>
      </p:grpSp>
      <p:pic>
        <p:nvPicPr>
          <p:cNvPr id="67" name="그림 66">
            <a:extLst>
              <a:ext uri="{FF2B5EF4-FFF2-40B4-BE49-F238E27FC236}">
                <a16:creationId xmlns:a16="http://schemas.microsoft.com/office/drawing/2014/main" id="{825BAD32-7C5B-4512-B13A-803EDC0394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4" y="2477809"/>
            <a:ext cx="1106685" cy="875054"/>
          </a:xfrm>
          <a:prstGeom prst="rect">
            <a:avLst/>
          </a:prstGeom>
        </p:spPr>
      </p:pic>
      <p:sp>
        <p:nvSpPr>
          <p:cNvPr id="69" name="Text Box 118">
            <a:extLst>
              <a:ext uri="{FF2B5EF4-FFF2-40B4-BE49-F238E27FC236}">
                <a16:creationId xmlns:a16="http://schemas.microsoft.com/office/drawing/2014/main" id="{50B696AE-789C-42AE-86FF-DD6EC0B79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458" y="2055961"/>
            <a:ext cx="4544800" cy="38929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ko-KR"/>
            </a:defPPr>
            <a:lvl1pPr marL="180000" indent="-180000">
              <a:lnSpc>
                <a:spcPct val="140000"/>
              </a:lnSpc>
              <a:spcBef>
                <a:spcPts val="700"/>
              </a:spcBef>
              <a:spcAft>
                <a:spcPts val="700"/>
              </a:spcAft>
              <a:buFont typeface="Wingdings" pitchFamily="2" charset="2"/>
              <a:buChar char="q"/>
              <a:defRPr kumimoji="1" sz="1300" b="1">
                <a:latin typeface="Arial Narrow" panose="020B0606020202030204" pitchFamily="34" charset="0"/>
                <a:ea typeface="LG스마트체 Regular" panose="020B0600000101010101" pitchFamily="50" charset="-127"/>
                <a:cs typeface="Arial" charset="0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pPr marL="0" indent="0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ko-KR" sz="1200" dirty="0">
                <a:solidFill>
                  <a:prstClr val="black"/>
                </a:solidFill>
              </a:rPr>
              <a:t>Rydis Co.,L</a:t>
            </a:r>
            <a:r>
              <a:rPr lang="en-US" altLang="ko-KR" sz="1200" dirty="0">
                <a:solidFill>
                  <a:prstClr val="black"/>
                </a:solidFill>
              </a:rPr>
              <a:t>td</a:t>
            </a:r>
            <a:r>
              <a:rPr lang="it-IT" altLang="ko-KR" sz="1200" dirty="0">
                <a:solidFill>
                  <a:prstClr val="black"/>
                </a:solidFill>
              </a:rPr>
              <a:t> (</a:t>
            </a:r>
            <a:r>
              <a:rPr lang="ko-KR" altLang="en-US" sz="1200" dirty="0" err="1">
                <a:solidFill>
                  <a:prstClr val="black"/>
                </a:solidFill>
              </a:rPr>
              <a:t>라이디스</a:t>
            </a:r>
            <a:r>
              <a:rPr lang="it-IT" altLang="ko-KR" sz="1200" dirty="0">
                <a:solidFill>
                  <a:prstClr val="black"/>
                </a:solidFill>
              </a:rPr>
              <a:t>)</a:t>
            </a:r>
            <a:r>
              <a:rPr lang="ko-KR" altLang="en-US" sz="1200" dirty="0">
                <a:solidFill>
                  <a:prstClr val="black"/>
                </a:solidFill>
              </a:rPr>
              <a:t> </a:t>
            </a:r>
            <a:r>
              <a:rPr lang="en-US" altLang="ko-KR" sz="1200" dirty="0">
                <a:solidFill>
                  <a:prstClr val="black"/>
                </a:solidFill>
              </a:rPr>
              <a:t> </a:t>
            </a:r>
          </a:p>
          <a:p>
            <a:pPr marL="0" indent="0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ko-KR" sz="1100" b="0" dirty="0">
                <a:solidFill>
                  <a:prstClr val="black"/>
                </a:solidFill>
              </a:rPr>
            </a:br>
            <a:r>
              <a:rPr lang="en-US" altLang="ko-KR" sz="1100" b="0" dirty="0">
                <a:solidFill>
                  <a:prstClr val="black"/>
                </a:solidFill>
              </a:rPr>
              <a:t>[English]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100" b="0" dirty="0">
                <a:solidFill>
                  <a:prstClr val="black"/>
                </a:solidFill>
              </a:rPr>
              <a:t>E-mail</a:t>
            </a:r>
            <a:r>
              <a:rPr lang="ko-KR" altLang="en-US" sz="1100" b="0" dirty="0">
                <a:solidFill>
                  <a:prstClr val="black"/>
                </a:solidFill>
              </a:rPr>
              <a:t> </a:t>
            </a:r>
            <a:r>
              <a:rPr lang="en-US" altLang="ko-KR" sz="1100" b="0" dirty="0">
                <a:solidFill>
                  <a:prstClr val="black"/>
                </a:solidFill>
              </a:rPr>
              <a:t>: </a:t>
            </a:r>
            <a:r>
              <a:rPr lang="en-US" altLang="ko-KR" sz="1100" b="0" dirty="0">
                <a:hlinkClick r:id="rId10"/>
              </a:rPr>
              <a:t>rydis</a:t>
            </a:r>
            <a:r>
              <a:rPr lang="en-US" altLang="ko-KR" sz="1100" b="0" dirty="0">
                <a:hlinkClick r:id="rId11"/>
              </a:rPr>
              <a:t>-cs@rydis.co.kr</a:t>
            </a:r>
            <a:endParaRPr lang="en-US" altLang="ko-KR" sz="1100" b="0" dirty="0"/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100" b="0" dirty="0">
                <a:solidFill>
                  <a:prstClr val="black"/>
                </a:solidFill>
              </a:rPr>
              <a:t>Address</a:t>
            </a:r>
            <a:r>
              <a:rPr lang="ko-KR" altLang="en-US" sz="1100" b="0" dirty="0">
                <a:solidFill>
                  <a:prstClr val="black"/>
                </a:solidFill>
              </a:rPr>
              <a:t> </a:t>
            </a:r>
            <a:r>
              <a:rPr lang="en-US" altLang="ko-KR" sz="1100" b="0" dirty="0">
                <a:solidFill>
                  <a:prstClr val="black"/>
                </a:solidFill>
              </a:rPr>
              <a:t>: #910, 30, Gasan digital 1-ro, </a:t>
            </a:r>
            <a:r>
              <a:rPr lang="en-US" altLang="ko-KR" sz="1100" b="0" dirty="0" err="1">
                <a:solidFill>
                  <a:prstClr val="black"/>
                </a:solidFill>
              </a:rPr>
              <a:t>Geumcheon-gu</a:t>
            </a:r>
            <a:r>
              <a:rPr lang="en-US" altLang="ko-KR" sz="1100" b="0" dirty="0">
                <a:solidFill>
                  <a:prstClr val="black"/>
                </a:solidFill>
              </a:rPr>
              <a:t>, Seoul, </a:t>
            </a:r>
          </a:p>
          <a:p>
            <a:pPr marL="0" indent="0"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100" b="0" dirty="0">
                <a:solidFill>
                  <a:prstClr val="black"/>
                </a:solidFill>
              </a:rPr>
              <a:t>                           Republic of Korea (Postal code : 08591)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100" b="0" dirty="0">
                <a:solidFill>
                  <a:prstClr val="black"/>
                </a:solidFill>
              </a:rPr>
              <a:t>Contact person</a:t>
            </a:r>
            <a:r>
              <a:rPr lang="ko-KR" altLang="en-US" sz="1100" b="0" dirty="0">
                <a:solidFill>
                  <a:prstClr val="black"/>
                </a:solidFill>
              </a:rPr>
              <a:t> </a:t>
            </a:r>
            <a:r>
              <a:rPr lang="en-US" altLang="ko-KR" sz="1100" b="0" dirty="0">
                <a:solidFill>
                  <a:prstClr val="black"/>
                </a:solidFill>
              </a:rPr>
              <a:t>: Jang Se-</a:t>
            </a:r>
            <a:r>
              <a:rPr lang="en-US" altLang="ko-KR" sz="1100" b="0" dirty="0" err="1">
                <a:solidFill>
                  <a:prstClr val="black"/>
                </a:solidFill>
              </a:rPr>
              <a:t>jin</a:t>
            </a:r>
            <a:endParaRPr lang="en-US" altLang="ko-KR" sz="1100" b="0" dirty="0">
              <a:solidFill>
                <a:prstClr val="black"/>
              </a:solidFill>
            </a:endParaRP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100" b="0" dirty="0">
                <a:solidFill>
                  <a:prstClr val="black"/>
                </a:solidFill>
              </a:rPr>
              <a:t>Phone#</a:t>
            </a:r>
            <a:r>
              <a:rPr lang="ko-KR" altLang="en-US" sz="1100" b="0" dirty="0">
                <a:solidFill>
                  <a:prstClr val="black"/>
                </a:solidFill>
              </a:rPr>
              <a:t> </a:t>
            </a:r>
            <a:r>
              <a:rPr lang="en-US" altLang="ko-KR" sz="1100" b="0" dirty="0">
                <a:solidFill>
                  <a:prstClr val="black"/>
                </a:solidFill>
              </a:rPr>
              <a:t>: +82-70-8671-2210 / +82-10-7572-2401</a:t>
            </a:r>
          </a:p>
          <a:p>
            <a:pPr marL="0" indent="0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ko-KR" sz="1100" b="0" dirty="0">
              <a:solidFill>
                <a:prstClr val="black"/>
              </a:solidFill>
            </a:endParaRPr>
          </a:p>
          <a:p>
            <a:pPr marL="0" indent="0" defTabSz="45717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100" b="0" dirty="0">
                <a:solidFill>
                  <a:prstClr val="black"/>
                </a:solidFill>
              </a:rPr>
              <a:t>[Korean]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이메일 </a:t>
            </a:r>
            <a:r>
              <a:rPr lang="en-US" altLang="ko-KR" sz="1100" b="0" dirty="0">
                <a:solidFill>
                  <a:prstClr val="black"/>
                </a:solidFill>
              </a:rPr>
              <a:t>: </a:t>
            </a:r>
            <a:r>
              <a:rPr lang="en-US" altLang="ko-KR" sz="1100" b="0" dirty="0">
                <a:hlinkClick r:id="rId10"/>
              </a:rPr>
              <a:t>rydis</a:t>
            </a:r>
            <a:r>
              <a:rPr lang="en-US" altLang="ko-KR" sz="1100" b="0" dirty="0">
                <a:hlinkClick r:id="rId11"/>
              </a:rPr>
              <a:t>-cs@rydis.co.kr</a:t>
            </a:r>
            <a:endParaRPr lang="en-US" altLang="ko-KR" sz="1100" b="0" dirty="0"/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주소 </a:t>
            </a:r>
            <a:r>
              <a:rPr lang="en-US" altLang="ko-KR" sz="1100" b="0" dirty="0">
                <a:solidFill>
                  <a:prstClr val="black"/>
                </a:solidFill>
              </a:rPr>
              <a:t>: </a:t>
            </a:r>
            <a:r>
              <a:rPr lang="ko-KR" altLang="en-US" sz="1100" b="0" dirty="0">
                <a:solidFill>
                  <a:prstClr val="black"/>
                </a:solidFill>
              </a:rPr>
              <a:t>서울특별시 금천구 가산디지털</a:t>
            </a:r>
            <a:r>
              <a:rPr lang="en-US" altLang="ko-KR" sz="1100" b="0" dirty="0">
                <a:solidFill>
                  <a:prstClr val="black"/>
                </a:solidFill>
              </a:rPr>
              <a:t>1</a:t>
            </a:r>
            <a:r>
              <a:rPr lang="ko-KR" altLang="en-US" sz="1100" b="0" dirty="0">
                <a:solidFill>
                  <a:prstClr val="black"/>
                </a:solidFill>
              </a:rPr>
              <a:t>로</a:t>
            </a:r>
            <a:r>
              <a:rPr lang="en-US" altLang="ko-KR" sz="1100" b="0" dirty="0">
                <a:solidFill>
                  <a:prstClr val="black"/>
                </a:solidFill>
              </a:rPr>
              <a:t>,30    </a:t>
            </a:r>
          </a:p>
          <a:p>
            <a:pPr marL="0" indent="0"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100" b="0" dirty="0">
                <a:solidFill>
                  <a:prstClr val="black"/>
                </a:solidFill>
              </a:rPr>
              <a:t>                 </a:t>
            </a:r>
            <a:r>
              <a:rPr lang="ko-KR" altLang="en-US" sz="1100" b="0" dirty="0" err="1">
                <a:solidFill>
                  <a:prstClr val="black"/>
                </a:solidFill>
              </a:rPr>
              <a:t>에이스하이엔드타워</a:t>
            </a:r>
            <a:r>
              <a:rPr lang="en-US" altLang="ko-KR" sz="1100" b="0" dirty="0">
                <a:solidFill>
                  <a:prstClr val="black"/>
                </a:solidFill>
              </a:rPr>
              <a:t>10</a:t>
            </a:r>
            <a:r>
              <a:rPr lang="ko-KR" altLang="en-US" sz="1100" b="0" dirty="0">
                <a:solidFill>
                  <a:prstClr val="black"/>
                </a:solidFill>
              </a:rPr>
              <a:t>차</a:t>
            </a:r>
            <a:r>
              <a:rPr lang="en-US" altLang="ko-KR" sz="1100" b="0" dirty="0">
                <a:solidFill>
                  <a:prstClr val="black"/>
                </a:solidFill>
              </a:rPr>
              <a:t> (</a:t>
            </a:r>
            <a:r>
              <a:rPr lang="ko-KR" altLang="en-US" sz="1100" b="0" dirty="0">
                <a:solidFill>
                  <a:prstClr val="black"/>
                </a:solidFill>
              </a:rPr>
              <a:t>우</a:t>
            </a:r>
            <a:r>
              <a:rPr lang="en-US" altLang="ko-KR" sz="1100" b="0" dirty="0">
                <a:solidFill>
                  <a:prstClr val="black"/>
                </a:solidFill>
              </a:rPr>
              <a:t>:08591)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담당자 </a:t>
            </a:r>
            <a:r>
              <a:rPr lang="en-US" altLang="ko-KR" sz="1100" b="0" dirty="0">
                <a:solidFill>
                  <a:prstClr val="black"/>
                </a:solidFill>
              </a:rPr>
              <a:t>: </a:t>
            </a:r>
            <a:r>
              <a:rPr lang="ko-KR" altLang="en-US" sz="1100" b="0" dirty="0">
                <a:solidFill>
                  <a:prstClr val="black"/>
                </a:solidFill>
              </a:rPr>
              <a:t>장세진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전화번호 </a:t>
            </a:r>
            <a:r>
              <a:rPr lang="en-US" altLang="ko-KR" sz="1100" b="0" dirty="0">
                <a:solidFill>
                  <a:prstClr val="black"/>
                </a:solidFill>
              </a:rPr>
              <a:t>: 070-8671-2210, 010-7572-2401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ko-KR" sz="1100" b="0" dirty="0">
              <a:solidFill>
                <a:prstClr val="black"/>
              </a:solidFill>
            </a:endParaRPr>
          </a:p>
          <a:p>
            <a:pPr marL="0" indent="0"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100" dirty="0"/>
              <a:t>* Please also include the HSAD representative in CC when sending the email.</a:t>
            </a: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이메일 </a:t>
            </a:r>
            <a:r>
              <a:rPr lang="en-US" altLang="ko-KR" sz="1100" b="0" dirty="0">
                <a:solidFill>
                  <a:prstClr val="black"/>
                </a:solidFill>
              </a:rPr>
              <a:t>: yhk2013</a:t>
            </a:r>
            <a:r>
              <a:rPr lang="en-US" altLang="ko-KR" sz="1100" b="0" dirty="0">
                <a:hlinkClick r:id="rId11"/>
              </a:rPr>
              <a:t>@hsad.co.kr</a:t>
            </a:r>
            <a:endParaRPr lang="en-US" altLang="ko-KR" sz="1100" b="0" dirty="0"/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담당자 </a:t>
            </a:r>
            <a:r>
              <a:rPr lang="en-US" altLang="ko-KR" sz="1100" b="0" dirty="0">
                <a:solidFill>
                  <a:prstClr val="black"/>
                </a:solidFill>
              </a:rPr>
              <a:t>: </a:t>
            </a:r>
            <a:r>
              <a:rPr lang="ko-KR" altLang="en-US" sz="1100" b="0" dirty="0">
                <a:solidFill>
                  <a:prstClr val="black"/>
                </a:solidFill>
              </a:rPr>
              <a:t>강윤호 </a:t>
            </a:r>
            <a:r>
              <a:rPr lang="en-US" altLang="ko-KR" sz="1100" b="0" dirty="0">
                <a:solidFill>
                  <a:prstClr val="black"/>
                </a:solidFill>
              </a:rPr>
              <a:t>/ Kang Yun Ho</a:t>
            </a:r>
            <a:endParaRPr lang="ko-KR" altLang="en-US" sz="1100" b="0" dirty="0">
              <a:solidFill>
                <a:prstClr val="black"/>
              </a:solidFill>
            </a:endParaRPr>
          </a:p>
          <a:p>
            <a:pPr defTabSz="4571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100" b="0" dirty="0">
                <a:solidFill>
                  <a:prstClr val="black"/>
                </a:solidFill>
              </a:rPr>
              <a:t>전화번호 </a:t>
            </a:r>
            <a:r>
              <a:rPr lang="en-US" altLang="ko-KR" sz="1100" b="0" dirty="0">
                <a:solidFill>
                  <a:prstClr val="black"/>
                </a:solidFill>
              </a:rPr>
              <a:t>: 02-705-3828, 010-7123-2874</a:t>
            </a:r>
          </a:p>
        </p:txBody>
      </p:sp>
      <p:sp>
        <p:nvSpPr>
          <p:cNvPr id="71" name="사각형: 둥근 모서리 192">
            <a:extLst>
              <a:ext uri="{FF2B5EF4-FFF2-40B4-BE49-F238E27FC236}">
                <a16:creationId xmlns:a16="http://schemas.microsoft.com/office/drawing/2014/main" id="{A1198DF6-81DC-41E0-A0D0-3CD03DA08AAC}"/>
              </a:ext>
            </a:extLst>
          </p:cNvPr>
          <p:cNvSpPr/>
          <p:nvPr/>
        </p:nvSpPr>
        <p:spPr>
          <a:xfrm>
            <a:off x="768639" y="1636463"/>
            <a:ext cx="817161" cy="226326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Product</a:t>
            </a:r>
          </a:p>
        </p:txBody>
      </p:sp>
      <p:sp>
        <p:nvSpPr>
          <p:cNvPr id="72" name="사각형: 둥근 모서리 192">
            <a:extLst>
              <a:ext uri="{FF2B5EF4-FFF2-40B4-BE49-F238E27FC236}">
                <a16:creationId xmlns:a16="http://schemas.microsoft.com/office/drawing/2014/main" id="{26A05137-828D-4EFA-ACA6-2EB68093BBB6}"/>
              </a:ext>
            </a:extLst>
          </p:cNvPr>
          <p:cNvSpPr/>
          <p:nvPr/>
        </p:nvSpPr>
        <p:spPr>
          <a:xfrm>
            <a:off x="768639" y="3995475"/>
            <a:ext cx="817161" cy="226326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Price</a:t>
            </a:r>
          </a:p>
        </p:txBody>
      </p: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4742F9D8-BF7A-4A5B-9E6C-5B2CFF258738}"/>
              </a:ext>
            </a:extLst>
          </p:cNvPr>
          <p:cNvCxnSpPr>
            <a:cxnSpLocks/>
          </p:cNvCxnSpPr>
          <p:nvPr/>
        </p:nvCxnSpPr>
        <p:spPr>
          <a:xfrm>
            <a:off x="6181725" y="1943493"/>
            <a:ext cx="0" cy="4178467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사각형: 둥근 모서리 192">
            <a:extLst>
              <a:ext uri="{FF2B5EF4-FFF2-40B4-BE49-F238E27FC236}">
                <a16:creationId xmlns:a16="http://schemas.microsoft.com/office/drawing/2014/main" id="{16BBC256-DD19-4FF0-889C-C508451AC4E1}"/>
              </a:ext>
            </a:extLst>
          </p:cNvPr>
          <p:cNvSpPr/>
          <p:nvPr/>
        </p:nvSpPr>
        <p:spPr>
          <a:xfrm>
            <a:off x="6660235" y="1636463"/>
            <a:ext cx="817161" cy="226326"/>
          </a:xfrm>
          <a:prstGeom prst="roundRect">
            <a:avLst>
              <a:gd name="adj" fmla="val 16001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100" b="1" dirty="0">
                <a:ln w="0"/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Vendor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C14383-7709-454D-9683-AF7AD2CB714D}"/>
              </a:ext>
            </a:extLst>
          </p:cNvPr>
          <p:cNvSpPr/>
          <p:nvPr/>
        </p:nvSpPr>
        <p:spPr>
          <a:xfrm>
            <a:off x="698178" y="424540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For separate orders, the unit price may vary depending on the availability of USB memory.</a:t>
            </a:r>
            <a:endParaRPr lang="ko-KR" altLang="en-US" sz="1000" dirty="0">
              <a:solidFill>
                <a:srgbClr val="FF0000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2020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89750-B8C0-B574-7CFE-77F86416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583C517-8387-4EBF-CF93-E95B01F399BD}"/>
              </a:ext>
            </a:extLst>
          </p:cNvPr>
          <p:cNvSpPr/>
          <p:nvPr/>
        </p:nvSpPr>
        <p:spPr>
          <a:xfrm>
            <a:off x="-6350" y="0"/>
            <a:ext cx="12198350" cy="6865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145" name="직선 연결선 108">
            <a:extLst>
              <a:ext uri="{FF2B5EF4-FFF2-40B4-BE49-F238E27FC236}">
                <a16:creationId xmlns:a16="http://schemas.microsoft.com/office/drawing/2014/main" id="{7DDAC0D7-AFF8-738B-B397-D901BC77488F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슬라이드 번호 개체 틀 2">
            <a:extLst>
              <a:ext uri="{FF2B5EF4-FFF2-40B4-BE49-F238E27FC236}">
                <a16:creationId xmlns:a16="http://schemas.microsoft.com/office/drawing/2014/main" id="{51E430D0-269E-BBE2-D60B-9F4A0D4323EC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32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7" name="Google Shape;298;p61">
            <a:extLst>
              <a:ext uri="{FF2B5EF4-FFF2-40B4-BE49-F238E27FC236}">
                <a16:creationId xmlns:a16="http://schemas.microsoft.com/office/drawing/2014/main" id="{080EB959-0FDE-6525-808A-43F2501CBC72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58AA4EA4-D332-F93D-C968-E0B659F2E119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08C84626-4776-E45B-A657-8460D93DCF35}"/>
              </a:ext>
            </a:extLst>
          </p:cNvPr>
          <p:cNvSpPr txBox="1"/>
          <p:nvPr/>
        </p:nvSpPr>
        <p:spPr>
          <a:xfrm>
            <a:off x="197363" y="305872"/>
            <a:ext cx="8975212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POP Source</a:t>
            </a:r>
          </a:p>
        </p:txBody>
      </p:sp>
      <p:sp>
        <p:nvSpPr>
          <p:cNvPr id="152" name="바닥글 개체 틀 1">
            <a:extLst>
              <a:ext uri="{FF2B5EF4-FFF2-40B4-BE49-F238E27FC236}">
                <a16:creationId xmlns:a16="http://schemas.microsoft.com/office/drawing/2014/main" id="{20A1722D-1A62-017A-7E2F-85D99E5FF3E6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cxnSp>
        <p:nvCxnSpPr>
          <p:cNvPr id="23" name="직선 연결선 38">
            <a:extLst>
              <a:ext uri="{FF2B5EF4-FFF2-40B4-BE49-F238E27FC236}">
                <a16:creationId xmlns:a16="http://schemas.microsoft.com/office/drawing/2014/main" id="{11F7801D-EE70-3A29-022B-532ED8FF124A}"/>
              </a:ext>
            </a:extLst>
          </p:cNvPr>
          <p:cNvCxnSpPr>
            <a:cxnSpLocks/>
          </p:cNvCxnSpPr>
          <p:nvPr/>
        </p:nvCxnSpPr>
        <p:spPr>
          <a:xfrm>
            <a:off x="5149508" y="421509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31BBF38C-8DC5-9F3F-E8EC-0E96612C84D9}"/>
              </a:ext>
            </a:extLst>
          </p:cNvPr>
          <p:cNvSpPr/>
          <p:nvPr/>
        </p:nvSpPr>
        <p:spPr>
          <a:xfrm>
            <a:off x="5214938" y="422827"/>
            <a:ext cx="6138861" cy="275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Please find the POP source in DAM and localize it.</a:t>
            </a:r>
          </a:p>
        </p:txBody>
      </p:sp>
      <p:sp>
        <p:nvSpPr>
          <p:cNvPr id="2" name="사각형: 둥근 모서리 46">
            <a:extLst>
              <a:ext uri="{FF2B5EF4-FFF2-40B4-BE49-F238E27FC236}">
                <a16:creationId xmlns:a16="http://schemas.microsoft.com/office/drawing/2014/main" id="{0CD825D9-90AC-8520-FD4F-AC0C6BA7EBBA}"/>
              </a:ext>
            </a:extLst>
          </p:cNvPr>
          <p:cNvSpPr/>
          <p:nvPr/>
        </p:nvSpPr>
        <p:spPr>
          <a:xfrm>
            <a:off x="1243109" y="1521615"/>
            <a:ext cx="9820082" cy="4644715"/>
          </a:xfrm>
          <a:prstGeom prst="roundRect">
            <a:avLst>
              <a:gd name="adj" fmla="val 13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636D3C6-671A-80DC-1231-9680C72DFE71}"/>
              </a:ext>
            </a:extLst>
          </p:cNvPr>
          <p:cNvCxnSpPr>
            <a:cxnSpLocks/>
          </p:cNvCxnSpPr>
          <p:nvPr/>
        </p:nvCxnSpPr>
        <p:spPr>
          <a:xfrm>
            <a:off x="5861357" y="1715336"/>
            <a:ext cx="4373" cy="433569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95C267-AE41-D013-F7F6-224D6987179D}"/>
              </a:ext>
            </a:extLst>
          </p:cNvPr>
          <p:cNvSpPr txBox="1"/>
          <p:nvPr/>
        </p:nvSpPr>
        <p:spPr>
          <a:xfrm>
            <a:off x="1314802" y="1591208"/>
            <a:ext cx="1716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</a:t>
            </a:r>
            <a:r>
              <a:rPr kumimoji="1" lang="en-US" altLang="ko-KR" sz="1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Wallmount</a:t>
            </a:r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Type]</a:t>
            </a:r>
          </a:p>
          <a:p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Size : 117.5 x 85 mm</a:t>
            </a:r>
          </a:p>
          <a:p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Material : </a:t>
            </a:r>
            <a:r>
              <a:rPr kumimoji="1" lang="en-US" altLang="ko-KR" sz="1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Yupo</a:t>
            </a:r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Sheet Print</a:t>
            </a:r>
            <a:endParaRPr kumimoji="1"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74403458-85B1-4CD9-9EFB-4F3733E41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6938" y="1631171"/>
            <a:ext cx="2689287" cy="2080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BC38E0-98CE-F260-A6FE-C6961ACC2819}"/>
              </a:ext>
            </a:extLst>
          </p:cNvPr>
          <p:cNvSpPr txBox="1"/>
          <p:nvPr/>
        </p:nvSpPr>
        <p:spPr>
          <a:xfrm>
            <a:off x="5958927" y="1591208"/>
            <a:ext cx="17165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[Stand Type]</a:t>
            </a:r>
          </a:p>
          <a:p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Size : 117.5 x 71 mm</a:t>
            </a:r>
          </a:p>
          <a:p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Material : </a:t>
            </a:r>
            <a:r>
              <a:rPr kumimoji="1" lang="en-US" altLang="ko-KR" sz="1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Yupo</a:t>
            </a:r>
            <a:r>
              <a:rPr kumimoji="1" lang="en-US" altLang="ko-KR" sz="1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Sheet Print</a:t>
            </a:r>
            <a:endParaRPr kumimoji="1" lang="ko-KR" altLang="en-US" sz="1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8852580-9FF6-631C-DEBB-BDAB959885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2441" y="1767946"/>
            <a:ext cx="2680448" cy="180696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CFCD0D4-FC94-A7FC-889F-6D19BA532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3"/>
          <a:stretch/>
        </p:blipFill>
        <p:spPr>
          <a:xfrm>
            <a:off x="1570153" y="3938074"/>
            <a:ext cx="1755438" cy="2079093"/>
          </a:xfrm>
          <a:prstGeom prst="rect">
            <a:avLst/>
          </a:prstGeom>
        </p:spPr>
      </p:pic>
      <p:sp>
        <p:nvSpPr>
          <p:cNvPr id="12" name="오른쪽 화살표 5">
            <a:extLst>
              <a:ext uri="{FF2B5EF4-FFF2-40B4-BE49-F238E27FC236}">
                <a16:creationId xmlns:a16="http://schemas.microsoft.com/office/drawing/2014/main" id="{7D14F7E7-A0B2-78C4-24AF-CA1D78D341D8}"/>
              </a:ext>
            </a:extLst>
          </p:cNvPr>
          <p:cNvSpPr/>
          <p:nvPr/>
        </p:nvSpPr>
        <p:spPr>
          <a:xfrm>
            <a:off x="3509172" y="4768393"/>
            <a:ext cx="168884" cy="319489"/>
          </a:xfrm>
          <a:prstGeom prst="rightArrow">
            <a:avLst>
              <a:gd name="adj1" fmla="val 72257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58EB8DC-72F8-DCD3-415D-963AC3273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7" b="-1"/>
          <a:stretch/>
        </p:blipFill>
        <p:spPr>
          <a:xfrm>
            <a:off x="6763764" y="4234396"/>
            <a:ext cx="1751808" cy="1776257"/>
          </a:xfrm>
          <a:prstGeom prst="rect">
            <a:avLst/>
          </a:prstGeom>
        </p:spPr>
      </p:pic>
      <p:sp>
        <p:nvSpPr>
          <p:cNvPr id="14" name="오른쪽 화살표 15">
            <a:extLst>
              <a:ext uri="{FF2B5EF4-FFF2-40B4-BE49-F238E27FC236}">
                <a16:creationId xmlns:a16="http://schemas.microsoft.com/office/drawing/2014/main" id="{85E16012-956E-825B-1968-DCB8C156043B}"/>
              </a:ext>
            </a:extLst>
          </p:cNvPr>
          <p:cNvSpPr/>
          <p:nvPr/>
        </p:nvSpPr>
        <p:spPr>
          <a:xfrm>
            <a:off x="8689271" y="4959563"/>
            <a:ext cx="172285" cy="325923"/>
          </a:xfrm>
          <a:prstGeom prst="rightArrow">
            <a:avLst>
              <a:gd name="adj1" fmla="val 72257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54C08F1C-4023-D8EF-5C39-40705439F2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66395" y="3944588"/>
            <a:ext cx="1756498" cy="2072579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F7F980B0-7599-6E0B-D987-A5DE4F32C0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3182" y="4240910"/>
            <a:ext cx="1747285" cy="176974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A10BD8C7-0D1D-5DA8-5119-C849E4716846}"/>
              </a:ext>
            </a:extLst>
          </p:cNvPr>
          <p:cNvSpPr/>
          <p:nvPr/>
        </p:nvSpPr>
        <p:spPr>
          <a:xfrm>
            <a:off x="600726" y="1179631"/>
            <a:ext cx="6965368" cy="279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kumimoji="1" lang="en-US" altLang="ko-KR" sz="10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* DAM</a:t>
            </a:r>
            <a:r>
              <a:rPr kumimoji="1" lang="ko-KR" altLang="en-US" sz="10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6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0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Link : </a:t>
            </a:r>
            <a:r>
              <a:rPr kumimoji="1" lang="en-US" altLang="ko-KR" sz="10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Assets</a:t>
            </a:r>
            <a:r>
              <a:rPr kumimoji="1" lang="ko-KR" altLang="en-US" sz="10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 </a:t>
            </a:r>
            <a:r>
              <a:rPr kumimoji="1" lang="en-US" altLang="ko-KR" sz="10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Calibri"/>
              </a:rPr>
              <a:t>&gt; Files &gt; Master (2024~) &gt; MS &gt; BTL &gt; 2026 &gt; BTL Common &gt; In-store &gt; TV/Soundbar &gt; Soundbar &gt; POP &gt; Soundbar</a:t>
            </a:r>
            <a:endParaRPr kumimoji="1" lang="en-US" altLang="ko-KR" sz="10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006D00"/>
              </a:solidFill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4378382E-3C39-03DB-EB8E-2C646D65B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2460" y="5149667"/>
            <a:ext cx="14192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9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직사각형 65">
            <a:extLst>
              <a:ext uri="{FF2B5EF4-FFF2-40B4-BE49-F238E27FC236}">
                <a16:creationId xmlns:a16="http://schemas.microsoft.com/office/drawing/2014/main" id="{97371B38-D894-4E0A-8868-A18019B95F72}"/>
              </a:ext>
            </a:extLst>
          </p:cNvPr>
          <p:cNvSpPr/>
          <p:nvPr/>
        </p:nvSpPr>
        <p:spPr>
          <a:xfrm>
            <a:off x="0" y="1"/>
            <a:ext cx="12192000" cy="101554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2E0B345F-6691-499C-8EC4-C4F35D2E0B33}"/>
              </a:ext>
            </a:extLst>
          </p:cNvPr>
          <p:cNvSpPr/>
          <p:nvPr/>
        </p:nvSpPr>
        <p:spPr>
          <a:xfrm>
            <a:off x="0" y="6620031"/>
            <a:ext cx="12192000" cy="257422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7" name="Google Shape;298;p61">
            <a:extLst>
              <a:ext uri="{FF2B5EF4-FFF2-40B4-BE49-F238E27FC236}">
                <a16:creationId xmlns:a16="http://schemas.microsoft.com/office/drawing/2014/main" id="{C6422A1C-9758-4F97-850D-FD40764A0880}"/>
              </a:ext>
            </a:extLst>
          </p:cNvPr>
          <p:cNvSpPr/>
          <p:nvPr/>
        </p:nvSpPr>
        <p:spPr>
          <a:xfrm>
            <a:off x="9006204" y="6630066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57645D-0F95-495B-AECE-BB55FB8AEA9C}"/>
              </a:ext>
            </a:extLst>
          </p:cNvPr>
          <p:cNvSpPr txBox="1"/>
          <p:nvPr/>
        </p:nvSpPr>
        <p:spPr>
          <a:xfrm>
            <a:off x="264339" y="413573"/>
            <a:ext cx="8741862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Point of Contact</a:t>
            </a:r>
          </a:p>
        </p:txBody>
      </p:sp>
      <p:sp>
        <p:nvSpPr>
          <p:cNvPr id="50" name="한쪽 모서리가 둥근 사각형 73">
            <a:extLst>
              <a:ext uri="{FF2B5EF4-FFF2-40B4-BE49-F238E27FC236}">
                <a16:creationId xmlns:a16="http://schemas.microsoft.com/office/drawing/2014/main" id="{6C6FF636-C3F7-4068-A365-7E41F1078690}"/>
              </a:ext>
            </a:extLst>
          </p:cNvPr>
          <p:cNvSpPr/>
          <p:nvPr/>
        </p:nvSpPr>
        <p:spPr>
          <a:xfrm>
            <a:off x="-1369" y="1766737"/>
            <a:ext cx="3838914" cy="558233"/>
          </a:xfrm>
          <a:prstGeom prst="round1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18ADA-151F-4AA5-8E2B-58F59758A7A8}"/>
              </a:ext>
            </a:extLst>
          </p:cNvPr>
          <p:cNvSpPr txBox="1"/>
          <p:nvPr/>
        </p:nvSpPr>
        <p:spPr>
          <a:xfrm>
            <a:off x="45845" y="1750494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</a:rPr>
              <a:t>LG Electronics HQ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B5E5C5-3B5D-435A-A627-4CCF60C6EADE}"/>
              </a:ext>
            </a:extLst>
          </p:cNvPr>
          <p:cNvSpPr txBox="1"/>
          <p:nvPr/>
        </p:nvSpPr>
        <p:spPr>
          <a:xfrm>
            <a:off x="2181315" y="1936975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</a:rPr>
              <a:t>MS Brand Communication Division</a:t>
            </a: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</a:rPr>
              <a:t>MS Brand Experience Team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C6BDCF8-6CD1-4561-9225-FAF72CC86C6A}"/>
              </a:ext>
            </a:extLst>
          </p:cNvPr>
          <p:cNvSpPr txBox="1"/>
          <p:nvPr/>
        </p:nvSpPr>
        <p:spPr>
          <a:xfrm>
            <a:off x="262968" y="2588779"/>
            <a:ext cx="1416914" cy="321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2400" b="1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Demo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Content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3116B81-E5D8-46FD-81E1-C0A4B01356C6}"/>
              </a:ext>
            </a:extLst>
          </p:cNvPr>
          <p:cNvSpPr txBox="1"/>
          <p:nvPr/>
        </p:nvSpPr>
        <p:spPr>
          <a:xfrm>
            <a:off x="2331347" y="2588779"/>
            <a:ext cx="1349389" cy="2718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2400" b="1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pPr lvl="0" defTabSz="914400" latinLnBrk="1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altLang="ko-KR" sz="1000" b="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Seowoo</a:t>
            </a:r>
            <a:r>
              <a:rPr lang="en-US" altLang="ko-KR" sz="1000" b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 Hong </a:t>
            </a:r>
          </a:p>
          <a:p>
            <a:pPr lvl="0" defTabSz="914400" latinLnBrk="1">
              <a:lnSpc>
                <a:spcPct val="80000"/>
              </a:lnSpc>
              <a:spcAft>
                <a:spcPts val="200"/>
              </a:spcAft>
              <a:defRPr/>
            </a:pPr>
            <a:r>
              <a:rPr lang="en-US" altLang="ko-KR" sz="1000" b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seowoo.hong@lge.com</a:t>
            </a:r>
          </a:p>
        </p:txBody>
      </p: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D539F4A9-FC58-41A6-8EA8-86467033A7F0}"/>
              </a:ext>
            </a:extLst>
          </p:cNvPr>
          <p:cNvCxnSpPr>
            <a:cxnSpLocks/>
          </p:cNvCxnSpPr>
          <p:nvPr/>
        </p:nvCxnSpPr>
        <p:spPr>
          <a:xfrm>
            <a:off x="2208389" y="2588779"/>
            <a:ext cx="0" cy="2464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한쪽 모서리가 둥근 사각형 73">
            <a:extLst>
              <a:ext uri="{FF2B5EF4-FFF2-40B4-BE49-F238E27FC236}">
                <a16:creationId xmlns:a16="http://schemas.microsoft.com/office/drawing/2014/main" id="{B965B2DE-9D5D-43A9-A628-6163FB739F1C}"/>
              </a:ext>
            </a:extLst>
          </p:cNvPr>
          <p:cNvSpPr/>
          <p:nvPr/>
        </p:nvSpPr>
        <p:spPr>
          <a:xfrm>
            <a:off x="4055167" y="1759176"/>
            <a:ext cx="3838914" cy="558233"/>
          </a:xfrm>
          <a:prstGeom prst="round1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BCD4FCA-F37A-4FDC-9BE8-E2BBEA74F943}"/>
              </a:ext>
            </a:extLst>
          </p:cNvPr>
          <p:cNvSpPr txBox="1"/>
          <p:nvPr/>
        </p:nvSpPr>
        <p:spPr>
          <a:xfrm>
            <a:off x="4102381" y="1750494"/>
            <a:ext cx="105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</a:rPr>
              <a:t>HS Ad HQ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50BA82-7678-4486-8CED-7659745AA94C}"/>
              </a:ext>
            </a:extLst>
          </p:cNvPr>
          <p:cNvSpPr txBox="1"/>
          <p:nvPr/>
        </p:nvSpPr>
        <p:spPr>
          <a:xfrm>
            <a:off x="6798909" y="2075475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</a:rPr>
              <a:t>O2O Marketing Team</a:t>
            </a:r>
          </a:p>
        </p:txBody>
      </p:sp>
      <p:sp>
        <p:nvSpPr>
          <p:cNvPr id="138" name="한쪽 모서리가 둥근 사각형 73">
            <a:extLst>
              <a:ext uri="{FF2B5EF4-FFF2-40B4-BE49-F238E27FC236}">
                <a16:creationId xmlns:a16="http://schemas.microsoft.com/office/drawing/2014/main" id="{5F85E653-7E06-44AD-97FD-75FEEE6EE489}"/>
              </a:ext>
            </a:extLst>
          </p:cNvPr>
          <p:cNvSpPr/>
          <p:nvPr/>
        </p:nvSpPr>
        <p:spPr>
          <a:xfrm>
            <a:off x="8111703" y="1772019"/>
            <a:ext cx="3838914" cy="558233"/>
          </a:xfrm>
          <a:prstGeom prst="round1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AF686A2-F5BF-46E9-B1F1-B7370D174809}"/>
              </a:ext>
            </a:extLst>
          </p:cNvPr>
          <p:cNvSpPr txBox="1"/>
          <p:nvPr/>
        </p:nvSpPr>
        <p:spPr>
          <a:xfrm>
            <a:off x="8158917" y="1750494"/>
            <a:ext cx="88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</a:rPr>
              <a:t>Vendors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69E1B9F-BD8A-60F4-EACD-F4AA4AEE5833}"/>
              </a:ext>
            </a:extLst>
          </p:cNvPr>
          <p:cNvGrpSpPr/>
          <p:nvPr/>
        </p:nvGrpSpPr>
        <p:grpSpPr>
          <a:xfrm>
            <a:off x="4332204" y="2588779"/>
            <a:ext cx="3485289" cy="277752"/>
            <a:chOff x="4332204" y="2209526"/>
            <a:chExt cx="3485289" cy="27775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DFDC89A-37E4-4509-8D9D-9295D0321DFA}"/>
                </a:ext>
              </a:extLst>
            </p:cNvPr>
            <p:cNvSpPr txBox="1"/>
            <p:nvPr/>
          </p:nvSpPr>
          <p:spPr>
            <a:xfrm>
              <a:off x="4332204" y="2209526"/>
              <a:ext cx="1416914" cy="1499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z="2400" b="1">
                  <a:latin typeface="LG스마트체 Regular" panose="020B0600000101010101" pitchFamily="50" charset="-127"/>
                  <a:ea typeface="LG스마트체 Regular" panose="020B0600000101010101" pitchFamily="50" charset="-127"/>
                </a:defRPr>
              </a:lvl1pPr>
            </a:lstStyle>
            <a:p>
              <a:pPr marL="0" marR="0" lvl="0" indent="0" algn="l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MS ISM</a:t>
              </a:r>
            </a:p>
          </p:txBody>
        </p:sp>
        <p:cxnSp>
          <p:nvCxnSpPr>
            <p:cNvPr id="150" name="직선 연결선 149">
              <a:extLst>
                <a:ext uri="{FF2B5EF4-FFF2-40B4-BE49-F238E27FC236}">
                  <a16:creationId xmlns:a16="http://schemas.microsoft.com/office/drawing/2014/main" id="{69ABD04B-00BF-4516-A60E-2DF9BEF1EC79}"/>
                </a:ext>
              </a:extLst>
            </p:cNvPr>
            <p:cNvCxnSpPr>
              <a:cxnSpLocks/>
            </p:cNvCxnSpPr>
            <p:nvPr/>
          </p:nvCxnSpPr>
          <p:spPr>
            <a:xfrm>
              <a:off x="6277625" y="2215409"/>
              <a:ext cx="0" cy="2464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6987470-04A3-4856-9EAE-4E88A680EFE1}"/>
                </a:ext>
              </a:extLst>
            </p:cNvPr>
            <p:cNvSpPr txBox="1"/>
            <p:nvPr/>
          </p:nvSpPr>
          <p:spPr>
            <a:xfrm>
              <a:off x="6400583" y="2215409"/>
              <a:ext cx="1416910" cy="2718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>
                <a:defRPr sz="2400" b="1">
                  <a:latin typeface="LG스마트체 Regular" panose="020B0600000101010101" pitchFamily="50" charset="-127"/>
                  <a:ea typeface="LG스마트체 Regular" panose="020B0600000101010101" pitchFamily="50" charset="-127"/>
                </a:defRPr>
              </a:lvl1pPr>
            </a:lstStyle>
            <a:p>
              <a:pPr marL="0" marR="0" lvl="0" indent="0" algn="l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ko-KR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Yunho Kang </a:t>
              </a:r>
            </a:p>
            <a:p>
              <a:pPr marL="0" marR="0" lvl="0" indent="0" algn="l" defTabSz="914400" rtl="0" eaLnBrk="1" fontAlgn="auto" latinLnBrk="1" hangingPunct="1">
                <a:lnSpc>
                  <a:spcPct val="8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ko-KR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kyh2013@hsad.co.kr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7BEF524-F750-1BDE-EA7C-043208E60984}"/>
              </a:ext>
            </a:extLst>
          </p:cNvPr>
          <p:cNvSpPr txBox="1"/>
          <p:nvPr/>
        </p:nvSpPr>
        <p:spPr>
          <a:xfrm>
            <a:off x="8391104" y="2588779"/>
            <a:ext cx="1416914" cy="321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2400" b="1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RYDIS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(Demo System)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3E203-0D91-2311-0BFC-EF8A839D7133}"/>
              </a:ext>
            </a:extLst>
          </p:cNvPr>
          <p:cNvSpPr txBox="1"/>
          <p:nvPr/>
        </p:nvSpPr>
        <p:spPr>
          <a:xfrm>
            <a:off x="10472183" y="2588779"/>
            <a:ext cx="1232699" cy="2718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2400" b="1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Byungkuk Han</a:t>
            </a:r>
          </a:p>
          <a:p>
            <a:pPr marL="0" marR="0" lvl="0" indent="0" algn="l" defTabSz="914400" rtl="0" eaLnBrk="1" fontAlgn="auto" latinLnBrk="1" hangingPunct="1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ko-KR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t>sales@rydis.co.kr 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050D34B3-3183-99C5-9F23-A5A6F8391A3A}"/>
              </a:ext>
            </a:extLst>
          </p:cNvPr>
          <p:cNvCxnSpPr>
            <a:cxnSpLocks/>
          </p:cNvCxnSpPr>
          <p:nvPr/>
        </p:nvCxnSpPr>
        <p:spPr>
          <a:xfrm>
            <a:off x="10347815" y="2588779"/>
            <a:ext cx="0" cy="2464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바닥글 개체 틀 1">
            <a:extLst>
              <a:ext uri="{FF2B5EF4-FFF2-40B4-BE49-F238E27FC236}">
                <a16:creationId xmlns:a16="http://schemas.microsoft.com/office/drawing/2014/main" id="{56D8F26A-F754-4691-87B6-55819DC50EEC}"/>
              </a:ext>
            </a:extLst>
          </p:cNvPr>
          <p:cNvSpPr txBox="1">
            <a:spLocks/>
          </p:cNvSpPr>
          <p:nvPr/>
        </p:nvSpPr>
        <p:spPr>
          <a:xfrm>
            <a:off x="197362" y="6595868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CC16DB0-05B0-4584-8071-76E6463BEE86}"/>
              </a:ext>
            </a:extLst>
          </p:cNvPr>
          <p:cNvSpPr/>
          <p:nvPr/>
        </p:nvSpPr>
        <p:spPr>
          <a:xfrm>
            <a:off x="10391958" y="2835248"/>
            <a:ext cx="1573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Inquiry &amp; Troubleshooting</a:t>
            </a:r>
          </a:p>
        </p:txBody>
      </p:sp>
      <p:sp>
        <p:nvSpPr>
          <p:cNvPr id="72" name="슬라이드 번호 개체 틀 2">
            <a:extLst>
              <a:ext uri="{FF2B5EF4-FFF2-40B4-BE49-F238E27FC236}">
                <a16:creationId xmlns:a16="http://schemas.microsoft.com/office/drawing/2014/main" id="{BFBB4573-117E-45F7-9164-D1D0DFA68BB5}"/>
              </a:ext>
            </a:extLst>
          </p:cNvPr>
          <p:cNvSpPr txBox="1">
            <a:spLocks/>
          </p:cNvSpPr>
          <p:nvPr/>
        </p:nvSpPr>
        <p:spPr>
          <a:xfrm>
            <a:off x="9398604" y="66161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33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bg1"/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EB0AE-13FA-63F0-8B6C-B09459B13DE8}"/>
              </a:ext>
            </a:extLst>
          </p:cNvPr>
          <p:cNvSpPr txBox="1"/>
          <p:nvPr/>
        </p:nvSpPr>
        <p:spPr>
          <a:xfrm>
            <a:off x="10472183" y="3162148"/>
            <a:ext cx="1232699" cy="2718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2400" b="1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pPr lvl="0" defTabSz="914400" latinLnBrk="1">
              <a:lnSpc>
                <a:spcPct val="80000"/>
              </a:lnSpc>
              <a:spcAft>
                <a:spcPts val="200"/>
              </a:spcAft>
              <a:defRPr/>
            </a:pPr>
            <a:r>
              <a:rPr lang="sv-SE" altLang="ko-KR" sz="1000" b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HyoEul Lee</a:t>
            </a:r>
          </a:p>
          <a:p>
            <a:pPr lvl="0" defTabSz="914400" latinLnBrk="1">
              <a:lnSpc>
                <a:spcPct val="80000"/>
              </a:lnSpc>
              <a:spcAft>
                <a:spcPts val="200"/>
              </a:spcAft>
              <a:defRPr/>
            </a:pPr>
            <a:r>
              <a:rPr lang="sv-SE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herman09@rydis.co.kr 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9ECBB728-DA6C-086A-6CE0-AC4633F6A3C5}"/>
              </a:ext>
            </a:extLst>
          </p:cNvPr>
          <p:cNvCxnSpPr>
            <a:cxnSpLocks/>
          </p:cNvCxnSpPr>
          <p:nvPr/>
        </p:nvCxnSpPr>
        <p:spPr>
          <a:xfrm>
            <a:off x="10347815" y="3162148"/>
            <a:ext cx="0" cy="2464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7C749041-B9BB-6AF3-7F7B-E7BAE27FFA82}"/>
              </a:ext>
            </a:extLst>
          </p:cNvPr>
          <p:cNvSpPr/>
          <p:nvPr/>
        </p:nvSpPr>
        <p:spPr>
          <a:xfrm>
            <a:off x="10391958" y="3434017"/>
            <a:ext cx="1573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Inquiry &amp; Troubleshooting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79D98A-BC63-47D6-AB7A-EA7ED1885E63}"/>
              </a:ext>
            </a:extLst>
          </p:cNvPr>
          <p:cNvSpPr txBox="1"/>
          <p:nvPr/>
        </p:nvSpPr>
        <p:spPr>
          <a:xfrm>
            <a:off x="10472183" y="3759790"/>
            <a:ext cx="1232699" cy="2718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>
              <a:defRPr sz="2400" b="1">
                <a:latin typeface="LG스마트체 Regular" panose="020B0600000101010101" pitchFamily="50" charset="-127"/>
                <a:ea typeface="LG스마트체 Regular" panose="020B0600000101010101" pitchFamily="50" charset="-127"/>
              </a:defRPr>
            </a:lvl1pPr>
          </a:lstStyle>
          <a:p>
            <a:pPr lvl="0" defTabSz="914400" latinLnBrk="1">
              <a:lnSpc>
                <a:spcPct val="80000"/>
              </a:lnSpc>
              <a:spcAft>
                <a:spcPts val="200"/>
              </a:spcAft>
              <a:defRPr/>
            </a:pPr>
            <a:r>
              <a:rPr lang="sv-SE" altLang="ko-KR" sz="1000" b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SJ Jang</a:t>
            </a:r>
          </a:p>
          <a:p>
            <a:pPr lvl="0" defTabSz="914400" latinLnBrk="1">
              <a:lnSpc>
                <a:spcPct val="80000"/>
              </a:lnSpc>
              <a:spcAft>
                <a:spcPts val="200"/>
              </a:spcAft>
              <a:defRPr/>
            </a:pPr>
            <a:r>
              <a:rPr lang="sv-SE" altLang="ko-KR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6020202030204" pitchFamily="34" charset="0"/>
              </a:rPr>
              <a:t>rydis1@rydis.co.kr 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3516B4B4-8409-4B11-89F7-B13F796B8066}"/>
              </a:ext>
            </a:extLst>
          </p:cNvPr>
          <p:cNvCxnSpPr>
            <a:cxnSpLocks/>
          </p:cNvCxnSpPr>
          <p:nvPr/>
        </p:nvCxnSpPr>
        <p:spPr>
          <a:xfrm>
            <a:off x="10347815" y="3759790"/>
            <a:ext cx="0" cy="2464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0F39F4A7-071A-4809-9F86-4ACECA6BD388}"/>
              </a:ext>
            </a:extLst>
          </p:cNvPr>
          <p:cNvSpPr/>
          <p:nvPr/>
        </p:nvSpPr>
        <p:spPr>
          <a:xfrm>
            <a:off x="10391958" y="4031659"/>
            <a:ext cx="15734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10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6D00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Order &amp; Purchase</a:t>
            </a:r>
          </a:p>
        </p:txBody>
      </p:sp>
    </p:spTree>
    <p:extLst>
      <p:ext uri="{BB962C8B-B14F-4D97-AF65-F5344CB8AC3E}">
        <p14:creationId xmlns:p14="http://schemas.microsoft.com/office/powerpoint/2010/main" val="367159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61FDA-2E73-2C5F-1718-6B3973D4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89A81C22-9572-49B7-B626-210D987DC7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54" name="직선 연결선 108">
            <a:extLst>
              <a:ext uri="{FF2B5EF4-FFF2-40B4-BE49-F238E27FC236}">
                <a16:creationId xmlns:a16="http://schemas.microsoft.com/office/drawing/2014/main" id="{BB0AA305-4537-42AA-9B12-63FBD456E2AB}"/>
              </a:ext>
            </a:extLst>
          </p:cNvPr>
          <p:cNvCxnSpPr>
            <a:cxnSpLocks/>
          </p:cNvCxnSpPr>
          <p:nvPr/>
        </p:nvCxnSpPr>
        <p:spPr>
          <a:xfrm>
            <a:off x="1680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2">
            <a:extLst>
              <a:ext uri="{FF2B5EF4-FFF2-40B4-BE49-F238E27FC236}">
                <a16:creationId xmlns:a16="http://schemas.microsoft.com/office/drawing/2014/main" id="{61F54C0F-D54E-4B72-A7F2-4FEFF5A78319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4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4" name="Google Shape;298;p61">
            <a:extLst>
              <a:ext uri="{FF2B5EF4-FFF2-40B4-BE49-F238E27FC236}">
                <a16:creationId xmlns:a16="http://schemas.microsoft.com/office/drawing/2014/main" id="{B2A86A32-2BF1-435B-8ED9-DA15C6A825A4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FCAA945D-891E-4626-AA0F-C5C1C595EA96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2017E23-088F-4430-8890-E6DD466BC6A5}"/>
              </a:ext>
            </a:extLst>
          </p:cNvPr>
          <p:cNvSpPr txBox="1"/>
          <p:nvPr/>
        </p:nvSpPr>
        <p:spPr>
          <a:xfrm>
            <a:off x="804549" y="289726"/>
            <a:ext cx="7457261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IMPORTANT UPDATE</a:t>
            </a:r>
          </a:p>
        </p:txBody>
      </p:sp>
      <p:cxnSp>
        <p:nvCxnSpPr>
          <p:cNvPr id="89" name="직선 연결선 38">
            <a:extLst>
              <a:ext uri="{FF2B5EF4-FFF2-40B4-BE49-F238E27FC236}">
                <a16:creationId xmlns:a16="http://schemas.microsoft.com/office/drawing/2014/main" id="{CB3B7ED5-1E08-4C9F-AA21-773761B6F09C}"/>
              </a:ext>
            </a:extLst>
          </p:cNvPr>
          <p:cNvCxnSpPr>
            <a:cxnSpLocks/>
          </p:cNvCxnSpPr>
          <p:nvPr/>
        </p:nvCxnSpPr>
        <p:spPr>
          <a:xfrm>
            <a:off x="4768580" y="357946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7F9875B-3A26-4405-8CA0-543540A01465}"/>
              </a:ext>
            </a:extLst>
          </p:cNvPr>
          <p:cNvSpPr txBox="1"/>
          <p:nvPr/>
        </p:nvSpPr>
        <p:spPr>
          <a:xfrm>
            <a:off x="4953100" y="326452"/>
            <a:ext cx="6894064" cy="530846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Please check 2026 Sound Switcher compatible models before installation.</a:t>
            </a:r>
          </a:p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If you connect it with unsupported models, Sound Switcher will not work and error message will pop up.</a:t>
            </a:r>
          </a:p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To make Sound Switcher demo experience have stability, we tested its operation with R&amp;D team and some of subsidiaries. </a:t>
            </a:r>
            <a:endParaRPr kumimoji="0" lang="en-US" altLang="ko-KR" sz="12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92" name="바닥글 개체 틀 1">
            <a:extLst>
              <a:ext uri="{FF2B5EF4-FFF2-40B4-BE49-F238E27FC236}">
                <a16:creationId xmlns:a16="http://schemas.microsoft.com/office/drawing/2014/main" id="{1FEA916B-1853-4840-9BB2-2BBCF7506B33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285E0FE8-866A-4325-94AA-7C822C04F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6" y="167040"/>
            <a:ext cx="592523" cy="592523"/>
          </a:xfrm>
          <a:prstGeom prst="rect">
            <a:avLst/>
          </a:prstGeom>
        </p:spPr>
      </p:pic>
      <p:sp>
        <p:nvSpPr>
          <p:cNvPr id="98" name="사각형: 둥근 한쪽 모서리 97">
            <a:extLst>
              <a:ext uri="{FF2B5EF4-FFF2-40B4-BE49-F238E27FC236}">
                <a16:creationId xmlns:a16="http://schemas.microsoft.com/office/drawing/2014/main" id="{C4A1880D-BE77-4ABB-9FD6-2438DA4FE088}"/>
              </a:ext>
            </a:extLst>
          </p:cNvPr>
          <p:cNvSpPr/>
          <p:nvPr/>
        </p:nvSpPr>
        <p:spPr>
          <a:xfrm>
            <a:off x="1743191" y="1840804"/>
            <a:ext cx="3787200" cy="531603"/>
          </a:xfrm>
          <a:prstGeom prst="round1Rect">
            <a:avLst>
              <a:gd name="adj" fmla="val 20676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altLang="ko-KR" sz="1600" b="1" dirty="0"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TV</a:t>
            </a:r>
          </a:p>
        </p:txBody>
      </p:sp>
      <p:sp>
        <p:nvSpPr>
          <p:cNvPr id="99" name="사각형: 둥근 한쪽 모서리 98">
            <a:extLst>
              <a:ext uri="{FF2B5EF4-FFF2-40B4-BE49-F238E27FC236}">
                <a16:creationId xmlns:a16="http://schemas.microsoft.com/office/drawing/2014/main" id="{8F19C51E-B55A-44B4-A45B-975D489DCCBF}"/>
              </a:ext>
            </a:extLst>
          </p:cNvPr>
          <p:cNvSpPr/>
          <p:nvPr/>
        </p:nvSpPr>
        <p:spPr>
          <a:xfrm>
            <a:off x="6782799" y="1872845"/>
            <a:ext cx="3787200" cy="531604"/>
          </a:xfrm>
          <a:prstGeom prst="round1Rect">
            <a:avLst>
              <a:gd name="adj" fmla="val 20676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altLang="ko-KR" sz="1600" b="1" dirty="0">
                <a:solidFill>
                  <a:schemeClr val="bg1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Soundbar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246D439-9568-4A3B-9569-9C06B1A4592E}"/>
              </a:ext>
            </a:extLst>
          </p:cNvPr>
          <p:cNvSpPr txBox="1"/>
          <p:nvPr/>
        </p:nvSpPr>
        <p:spPr>
          <a:xfrm>
            <a:off x="1791978" y="2779702"/>
            <a:ext cx="3496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[2025]</a:t>
            </a:r>
          </a:p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OLED: G/C series</a:t>
            </a:r>
          </a:p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QNED : QNED92 / QNED90 / QNED85 </a:t>
            </a:r>
          </a:p>
          <a:p>
            <a:endParaRPr lang="en-US" altLang="ko-KR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[2026]</a:t>
            </a:r>
          </a:p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OLED: G/C series</a:t>
            </a:r>
          </a:p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MRGB : MRGB95B / MRGB9MB</a:t>
            </a:r>
          </a:p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QNED : QNED90B / QNED85B</a:t>
            </a:r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id="{BB0A1034-3F62-4E78-999F-FD9C99B30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00" y="1726003"/>
            <a:ext cx="579532" cy="610183"/>
          </a:xfrm>
          <a:prstGeom prst="rect">
            <a:avLst/>
          </a:prstGeom>
        </p:spPr>
      </p:pic>
      <p:cxnSp>
        <p:nvCxnSpPr>
          <p:cNvPr id="102" name="직선 연결선 101">
            <a:extLst>
              <a:ext uri="{FF2B5EF4-FFF2-40B4-BE49-F238E27FC236}">
                <a16:creationId xmlns:a16="http://schemas.microsoft.com/office/drawing/2014/main" id="{C9B55464-3850-427B-9713-13F4F34DE5FE}"/>
              </a:ext>
            </a:extLst>
          </p:cNvPr>
          <p:cNvCxnSpPr>
            <a:cxnSpLocks/>
          </p:cNvCxnSpPr>
          <p:nvPr/>
        </p:nvCxnSpPr>
        <p:spPr>
          <a:xfrm>
            <a:off x="5491483" y="2478134"/>
            <a:ext cx="0" cy="2977786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그림 102">
            <a:extLst>
              <a:ext uri="{FF2B5EF4-FFF2-40B4-BE49-F238E27FC236}">
                <a16:creationId xmlns:a16="http://schemas.microsoft.com/office/drawing/2014/main" id="{3AFCA07D-F103-4525-9E3B-132073B47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251" y="1634602"/>
            <a:ext cx="1008089" cy="1008089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C22EE94-F140-4B67-9D35-A10AEC00D18B}"/>
              </a:ext>
            </a:extLst>
          </p:cNvPr>
          <p:cNvSpPr txBox="1"/>
          <p:nvPr/>
        </p:nvSpPr>
        <p:spPr>
          <a:xfrm>
            <a:off x="7325724" y="2779702"/>
            <a:ext cx="349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S70T series or above models</a:t>
            </a:r>
          </a:p>
        </p:txBody>
      </p: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id="{5344E077-E7AE-464C-AC39-56494E6374E6}"/>
              </a:ext>
            </a:extLst>
          </p:cNvPr>
          <p:cNvCxnSpPr>
            <a:cxnSpLocks/>
          </p:cNvCxnSpPr>
          <p:nvPr/>
        </p:nvCxnSpPr>
        <p:spPr>
          <a:xfrm>
            <a:off x="1743191" y="2478134"/>
            <a:ext cx="0" cy="2977786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>
            <a:extLst>
              <a:ext uri="{FF2B5EF4-FFF2-40B4-BE49-F238E27FC236}">
                <a16:creationId xmlns:a16="http://schemas.microsoft.com/office/drawing/2014/main" id="{58F295C5-5CDB-402F-ADA8-252814C9A389}"/>
              </a:ext>
            </a:extLst>
          </p:cNvPr>
          <p:cNvCxnSpPr>
            <a:cxnSpLocks/>
          </p:cNvCxnSpPr>
          <p:nvPr/>
        </p:nvCxnSpPr>
        <p:spPr>
          <a:xfrm>
            <a:off x="10569999" y="2478134"/>
            <a:ext cx="0" cy="2977786"/>
          </a:xfrm>
          <a:prstGeom prst="line">
            <a:avLst/>
          </a:prstGeom>
          <a:ln w="762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34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61FDA-2E73-2C5F-1718-6B3973D4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89A81C22-9572-49B7-B626-210D987DC7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54" name="직선 연결선 108">
            <a:extLst>
              <a:ext uri="{FF2B5EF4-FFF2-40B4-BE49-F238E27FC236}">
                <a16:creationId xmlns:a16="http://schemas.microsoft.com/office/drawing/2014/main" id="{BB0AA305-4537-42AA-9B12-63FBD456E2AB}"/>
              </a:ext>
            </a:extLst>
          </p:cNvPr>
          <p:cNvCxnSpPr>
            <a:cxnSpLocks/>
          </p:cNvCxnSpPr>
          <p:nvPr/>
        </p:nvCxnSpPr>
        <p:spPr>
          <a:xfrm>
            <a:off x="-635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2">
            <a:extLst>
              <a:ext uri="{FF2B5EF4-FFF2-40B4-BE49-F238E27FC236}">
                <a16:creationId xmlns:a16="http://schemas.microsoft.com/office/drawing/2014/main" id="{61F54C0F-D54E-4B72-A7F2-4FEFF5A78319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5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4" name="Google Shape;298;p61">
            <a:extLst>
              <a:ext uri="{FF2B5EF4-FFF2-40B4-BE49-F238E27FC236}">
                <a16:creationId xmlns:a16="http://schemas.microsoft.com/office/drawing/2014/main" id="{B2A86A32-2BF1-435B-8ED9-DA15C6A825A4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LGE INTERNAL USE ONLY</a:t>
            </a:r>
          </a:p>
        </p:txBody>
      </p:sp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FCAA945D-891E-4626-AA0F-C5C1C595EA96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2017E23-088F-4430-8890-E6DD466BC6A5}"/>
              </a:ext>
            </a:extLst>
          </p:cNvPr>
          <p:cNvSpPr txBox="1"/>
          <p:nvPr/>
        </p:nvSpPr>
        <p:spPr>
          <a:xfrm>
            <a:off x="804549" y="289726"/>
            <a:ext cx="7457261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IMPORTANT UPDATE</a:t>
            </a:r>
          </a:p>
        </p:txBody>
      </p:sp>
      <p:cxnSp>
        <p:nvCxnSpPr>
          <p:cNvPr id="89" name="직선 연결선 38">
            <a:extLst>
              <a:ext uri="{FF2B5EF4-FFF2-40B4-BE49-F238E27FC236}">
                <a16:creationId xmlns:a16="http://schemas.microsoft.com/office/drawing/2014/main" id="{CB3B7ED5-1E08-4C9F-AA21-773761B6F09C}"/>
              </a:ext>
            </a:extLst>
          </p:cNvPr>
          <p:cNvCxnSpPr>
            <a:cxnSpLocks/>
          </p:cNvCxnSpPr>
          <p:nvPr/>
        </p:nvCxnSpPr>
        <p:spPr>
          <a:xfrm>
            <a:off x="5063220" y="357946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7F9875B-3A26-4405-8CA0-543540A01465}"/>
              </a:ext>
            </a:extLst>
          </p:cNvPr>
          <p:cNvSpPr txBox="1"/>
          <p:nvPr/>
        </p:nvSpPr>
        <p:spPr>
          <a:xfrm>
            <a:off x="5247739" y="248911"/>
            <a:ext cx="6633363" cy="704227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‘What is WOW Orchestra?’ is an introduction video of WOW Orchestra and is exclusive to WOW Orchestra output.</a:t>
            </a:r>
          </a:p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TV&lt;-&gt;WOW output switching is not supported.</a:t>
            </a:r>
          </a:p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To prevent user confusion, a pop-up message stating “This video runs in WOW Orchestra mode” appears at the top</a:t>
            </a:r>
          </a:p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of the TV screen when customer presses the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TV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or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WOW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button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on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the</a:t>
            </a:r>
            <a:r>
              <a:rPr lang="ko-KR" altLang="en-US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Switcher device.</a:t>
            </a:r>
          </a:p>
        </p:txBody>
      </p:sp>
      <p:sp>
        <p:nvSpPr>
          <p:cNvPr id="92" name="바닥글 개체 틀 1">
            <a:extLst>
              <a:ext uri="{FF2B5EF4-FFF2-40B4-BE49-F238E27FC236}">
                <a16:creationId xmlns:a16="http://schemas.microsoft.com/office/drawing/2014/main" id="{1FEA916B-1853-4840-9BB2-2BBCF7506B33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285E0FE8-866A-4325-94AA-7C822C04F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6" y="167040"/>
            <a:ext cx="592523" cy="59252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DE7BAEE-9DC9-4392-A396-EAD513E74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19" y="1217216"/>
            <a:ext cx="8449951" cy="4753098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667FC199-5209-4E0F-8370-DE974FCAC490}"/>
              </a:ext>
            </a:extLst>
          </p:cNvPr>
          <p:cNvSpPr/>
          <p:nvPr/>
        </p:nvSpPr>
        <p:spPr>
          <a:xfrm>
            <a:off x="3029712" y="1420368"/>
            <a:ext cx="6388608" cy="43891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221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3526166" y="1257434"/>
            <a:ext cx="1601204" cy="683264"/>
          </a:xfrm>
          <a:prstGeom prst="rect">
            <a:avLst/>
          </a:prstGeom>
          <a:noFill/>
          <a:ln w="1270">
            <a:solidFill>
              <a:schemeClr val="tx1">
                <a:lumMod val="65000"/>
                <a:lumOff val="35000"/>
                <a:alpha val="1000"/>
              </a:schemeClr>
            </a:solidFill>
          </a:ln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1600" kern="0" dirty="0">
                <a:ln w="1270">
                  <a:solidFill>
                    <a:prstClr val="black">
                      <a:lumMod val="65000"/>
                      <a:lumOff val="35000"/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2026</a:t>
            </a:r>
          </a:p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1600" kern="0" dirty="0">
                <a:ln w="1270">
                  <a:solidFill>
                    <a:prstClr val="black">
                      <a:lumMod val="65000"/>
                      <a:lumOff val="35000"/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Introduction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CC081D9-7D40-4959-9706-8AE2A2CC4341}"/>
              </a:ext>
            </a:extLst>
          </p:cNvPr>
          <p:cNvSpPr txBox="1"/>
          <p:nvPr/>
        </p:nvSpPr>
        <p:spPr>
          <a:xfrm>
            <a:off x="2926129" y="1125765"/>
            <a:ext cx="7898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i="0" u="none" strike="noStrike" kern="0" cap="none" spc="3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01</a:t>
            </a:r>
            <a:endParaRPr kumimoji="0" lang="ko-KR" altLang="en-US" sz="3400" b="1" i="0" u="none" strike="noStrike" kern="1200" cap="none" spc="30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  <p:sp>
        <p:nvSpPr>
          <p:cNvPr id="82" name="Google Shape;298;p61">
            <a:extLst>
              <a:ext uri="{FF2B5EF4-FFF2-40B4-BE49-F238E27FC236}">
                <a16:creationId xmlns:a16="http://schemas.microsoft.com/office/drawing/2014/main" id="{852608CE-ECA7-4425-93FF-10BB3DFA9B7A}"/>
              </a:ext>
            </a:extLst>
          </p:cNvPr>
          <p:cNvSpPr/>
          <p:nvPr/>
        </p:nvSpPr>
        <p:spPr>
          <a:xfrm>
            <a:off x="5503916" y="1123261"/>
            <a:ext cx="2807491" cy="11778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Key Updates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Basic Functions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Sound Switcher </a:t>
            </a:r>
            <a:r>
              <a:rPr lang="en-US" altLang="ko-KR" sz="1000" kern="0" spc="-30" dirty="0" err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Components_Update</a:t>
            </a: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Kit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Sound Switcher </a:t>
            </a:r>
            <a:r>
              <a:rPr lang="en-US" altLang="ko-KR" sz="1000" kern="0" spc="-30" dirty="0" err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Components_Swicher</a:t>
            </a: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Device</a:t>
            </a:r>
          </a:p>
          <a:p>
            <a:pPr marL="0" marR="0" lvl="0" indent="0" algn="l" defTabSz="91435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ko-KR" sz="1000" b="0" i="0" u="none" strike="noStrike" kern="0" cap="none" spc="-3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id="{DB9156CA-A76A-421D-BB80-3B3BCDBC03C6}"/>
              </a:ext>
            </a:extLst>
          </p:cNvPr>
          <p:cNvCxnSpPr>
            <a:cxnSpLocks/>
          </p:cNvCxnSpPr>
          <p:nvPr/>
        </p:nvCxnSpPr>
        <p:spPr>
          <a:xfrm>
            <a:off x="5418613" y="1294008"/>
            <a:ext cx="0" cy="64669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21FF247-C3AC-48F2-B9B4-684442FE5768}"/>
              </a:ext>
            </a:extLst>
          </p:cNvPr>
          <p:cNvSpPr txBox="1"/>
          <p:nvPr/>
        </p:nvSpPr>
        <p:spPr>
          <a:xfrm>
            <a:off x="2926129" y="2275460"/>
            <a:ext cx="7898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02</a:t>
            </a:r>
            <a:endParaRPr kumimoji="0" lang="ko-KR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76F2010-B8EB-4F7A-8241-74D7CA4B25F5}"/>
              </a:ext>
            </a:extLst>
          </p:cNvPr>
          <p:cNvSpPr txBox="1"/>
          <p:nvPr/>
        </p:nvSpPr>
        <p:spPr>
          <a:xfrm>
            <a:off x="3526166" y="2386645"/>
            <a:ext cx="1601204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16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Installation</a:t>
            </a: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Poppins Medium"/>
              <a:sym typeface="Poppins Medium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234EAD-4547-4726-B5BB-5D732496E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96346B-6A38-B127-5276-9FE519FFDCE4}"/>
              </a:ext>
            </a:extLst>
          </p:cNvPr>
          <p:cNvSpPr txBox="1"/>
          <p:nvPr/>
        </p:nvSpPr>
        <p:spPr>
          <a:xfrm>
            <a:off x="194490" y="286868"/>
            <a:ext cx="4517210" cy="704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Contents</a:t>
            </a:r>
          </a:p>
        </p:txBody>
      </p: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7D767CDF-7DF6-40E3-BF4C-F43DE12353E9}"/>
              </a:ext>
            </a:extLst>
          </p:cNvPr>
          <p:cNvCxnSpPr>
            <a:cxnSpLocks/>
          </p:cNvCxnSpPr>
          <p:nvPr/>
        </p:nvCxnSpPr>
        <p:spPr>
          <a:xfrm>
            <a:off x="5418613" y="2386645"/>
            <a:ext cx="0" cy="64669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oogle Shape;298;p61">
            <a:extLst>
              <a:ext uri="{FF2B5EF4-FFF2-40B4-BE49-F238E27FC236}">
                <a16:creationId xmlns:a16="http://schemas.microsoft.com/office/drawing/2014/main" id="{500D6D2B-3190-4050-9AA5-0E1B2B4A6696}"/>
              </a:ext>
            </a:extLst>
          </p:cNvPr>
          <p:cNvSpPr/>
          <p:nvPr/>
        </p:nvSpPr>
        <p:spPr>
          <a:xfrm>
            <a:off x="5503916" y="1967266"/>
            <a:ext cx="2807491" cy="11778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Precaution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Installation Guide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E1E75B-44BB-4F7D-8C76-D4CD94DF866C}"/>
              </a:ext>
            </a:extLst>
          </p:cNvPr>
          <p:cNvSpPr txBox="1"/>
          <p:nvPr/>
        </p:nvSpPr>
        <p:spPr>
          <a:xfrm>
            <a:off x="2926129" y="3317723"/>
            <a:ext cx="7898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03</a:t>
            </a:r>
            <a:endParaRPr kumimoji="0" lang="ko-KR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0F5B15B-3685-4AD2-BEA0-D3AD0E7B71A9}"/>
              </a:ext>
            </a:extLst>
          </p:cNvPr>
          <p:cNvSpPr txBox="1"/>
          <p:nvPr/>
        </p:nvSpPr>
        <p:spPr>
          <a:xfrm>
            <a:off x="3526166" y="3428908"/>
            <a:ext cx="1601204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16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Demo</a:t>
            </a: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Poppins Medium"/>
              <a:sym typeface="Poppins Medium"/>
            </a:endParaRPr>
          </a:p>
        </p:txBody>
      </p: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F6A8F4D8-CB45-400A-821A-482026AA6C43}"/>
              </a:ext>
            </a:extLst>
          </p:cNvPr>
          <p:cNvCxnSpPr>
            <a:cxnSpLocks/>
          </p:cNvCxnSpPr>
          <p:nvPr/>
        </p:nvCxnSpPr>
        <p:spPr>
          <a:xfrm>
            <a:off x="5418613" y="3464455"/>
            <a:ext cx="0" cy="1219305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Google Shape;298;p61">
            <a:extLst>
              <a:ext uri="{FF2B5EF4-FFF2-40B4-BE49-F238E27FC236}">
                <a16:creationId xmlns:a16="http://schemas.microsoft.com/office/drawing/2014/main" id="{B7B76CF6-16C9-463C-81A7-5049D360D451}"/>
              </a:ext>
            </a:extLst>
          </p:cNvPr>
          <p:cNvSpPr/>
          <p:nvPr/>
        </p:nvSpPr>
        <p:spPr>
          <a:xfrm>
            <a:off x="5503916" y="3327016"/>
            <a:ext cx="3497841" cy="11778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Explanation of Switcher Device Buttons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Demo Content 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it-IT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Scenario 1. [Entering Demo Mode]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it-IT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Scenario 2. [TV &lt;-&gt; WOW Orchestra]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Scenario 3. [Error pop-up message]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9829E2-9724-444F-B3AE-C682A4857D51}"/>
              </a:ext>
            </a:extLst>
          </p:cNvPr>
          <p:cNvSpPr txBox="1"/>
          <p:nvPr/>
        </p:nvSpPr>
        <p:spPr>
          <a:xfrm>
            <a:off x="2926129" y="5012557"/>
            <a:ext cx="7898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i="0" u="none" strike="noStrike" kern="0" cap="none" spc="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04</a:t>
            </a:r>
            <a:endParaRPr kumimoji="0" lang="ko-KR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211250-89A3-4747-96D0-319798B81876}"/>
              </a:ext>
            </a:extLst>
          </p:cNvPr>
          <p:cNvSpPr txBox="1"/>
          <p:nvPr/>
        </p:nvSpPr>
        <p:spPr>
          <a:xfrm>
            <a:off x="3526166" y="5123742"/>
            <a:ext cx="1601204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16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FAQ</a:t>
            </a: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Poppins Medium"/>
              <a:sym typeface="Poppins Medium"/>
            </a:endParaRPr>
          </a:p>
        </p:txBody>
      </p: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18346F50-341D-408B-9F8C-E6DA3DDABD07}"/>
              </a:ext>
            </a:extLst>
          </p:cNvPr>
          <p:cNvCxnSpPr>
            <a:cxnSpLocks/>
          </p:cNvCxnSpPr>
          <p:nvPr/>
        </p:nvCxnSpPr>
        <p:spPr>
          <a:xfrm>
            <a:off x="5418613" y="5123742"/>
            <a:ext cx="0" cy="342338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Google Shape;298;p61">
            <a:extLst>
              <a:ext uri="{FF2B5EF4-FFF2-40B4-BE49-F238E27FC236}">
                <a16:creationId xmlns:a16="http://schemas.microsoft.com/office/drawing/2014/main" id="{C3D5D944-E83E-4A47-B053-4666A7185CAA}"/>
              </a:ext>
            </a:extLst>
          </p:cNvPr>
          <p:cNvSpPr/>
          <p:nvPr/>
        </p:nvSpPr>
        <p:spPr>
          <a:xfrm>
            <a:off x="5503916" y="4679454"/>
            <a:ext cx="2807491" cy="11778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Troubleshooting &amp; Maintenance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FAQ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F57182C-4388-44E5-8987-4F243576660B}"/>
              </a:ext>
            </a:extLst>
          </p:cNvPr>
          <p:cNvSpPr/>
          <p:nvPr/>
        </p:nvSpPr>
        <p:spPr>
          <a:xfrm>
            <a:off x="8046231" y="1200782"/>
            <a:ext cx="883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Appendix</a:t>
            </a:r>
          </a:p>
        </p:txBody>
      </p:sp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id="{F9B561C0-F50A-4E32-B030-E45FB02A937F}"/>
              </a:ext>
            </a:extLst>
          </p:cNvPr>
          <p:cNvCxnSpPr>
            <a:cxnSpLocks/>
          </p:cNvCxnSpPr>
          <p:nvPr/>
        </p:nvCxnSpPr>
        <p:spPr>
          <a:xfrm>
            <a:off x="9167653" y="1294008"/>
            <a:ext cx="0" cy="64669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Google Shape;298;p61">
            <a:extLst>
              <a:ext uri="{FF2B5EF4-FFF2-40B4-BE49-F238E27FC236}">
                <a16:creationId xmlns:a16="http://schemas.microsoft.com/office/drawing/2014/main" id="{33D9DD2A-3448-4F1B-AE43-B2C8FB860824}"/>
              </a:ext>
            </a:extLst>
          </p:cNvPr>
          <p:cNvSpPr/>
          <p:nvPr/>
        </p:nvSpPr>
        <p:spPr>
          <a:xfrm>
            <a:off x="9176542" y="1021661"/>
            <a:ext cx="2807491" cy="117788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Purchase Info of 2026 Switcher Device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Sound Switcher POP  Source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0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Contact Info.</a:t>
            </a:r>
          </a:p>
          <a:p>
            <a:pPr marL="0" marR="0" lvl="0" indent="0" algn="l" defTabSz="91435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ko-KR" sz="1000" b="0" i="0" u="none" strike="noStrike" kern="0" cap="none" spc="-3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98797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>
            <a:extLst>
              <a:ext uri="{FF2B5EF4-FFF2-40B4-BE49-F238E27FC236}">
                <a16:creationId xmlns:a16="http://schemas.microsoft.com/office/drawing/2014/main" id="{1CC081D9-7D40-4959-9706-8AE2A2CC4341}"/>
              </a:ext>
            </a:extLst>
          </p:cNvPr>
          <p:cNvSpPr txBox="1"/>
          <p:nvPr/>
        </p:nvSpPr>
        <p:spPr>
          <a:xfrm>
            <a:off x="8942320" y="3450755"/>
            <a:ext cx="41783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0" b="0" i="0" u="none" strike="noStrike" kern="0" cap="none" spc="600" normalizeH="0" baseline="0" noProof="0" dirty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Noto Sans" panose="020B0502040504020204" pitchFamily="34" charset="0"/>
                <a:sym typeface="Poppins Medium"/>
              </a:rPr>
              <a:t>01</a:t>
            </a:r>
            <a:endParaRPr kumimoji="0" lang="ko-KR" altLang="en-US" sz="24000" b="0" i="0" u="none" strike="noStrike" kern="1200" cap="none" spc="60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Noto Sans" panose="020B0502040504020204" pitchFamily="34" charset="0"/>
            </a:endParaRPr>
          </a:p>
        </p:txBody>
      </p:sp>
      <p:sp>
        <p:nvSpPr>
          <p:cNvPr id="4" name="Google Shape;298;p61">
            <a:extLst>
              <a:ext uri="{FF2B5EF4-FFF2-40B4-BE49-F238E27FC236}">
                <a16:creationId xmlns:a16="http://schemas.microsoft.com/office/drawing/2014/main" id="{F286FB67-EC05-6D25-76D6-00671CE94B90}"/>
              </a:ext>
            </a:extLst>
          </p:cNvPr>
          <p:cNvSpPr/>
          <p:nvPr/>
        </p:nvSpPr>
        <p:spPr>
          <a:xfrm>
            <a:off x="460291" y="2391519"/>
            <a:ext cx="4196492" cy="98775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Key Updates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Basic</a:t>
            </a:r>
            <a:r>
              <a:rPr lang="ko-KR" altLang="en-US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</a:t>
            </a: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Functions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Sound Switcher </a:t>
            </a:r>
            <a:r>
              <a:rPr lang="en-US" altLang="ko-KR" sz="1600" kern="0" spc="-30" dirty="0" err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Components_Update</a:t>
            </a: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Kit</a:t>
            </a:r>
          </a:p>
          <a:p>
            <a:pPr lvl="0" defTabSz="914355">
              <a:lnSpc>
                <a:spcPct val="130000"/>
              </a:lnSpc>
              <a:buClr>
                <a:srgbClr val="000000"/>
              </a:buClr>
              <a:defRPr/>
            </a:pP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Sound Switcher </a:t>
            </a:r>
            <a:r>
              <a:rPr lang="en-US" altLang="ko-KR" sz="1600" kern="0" spc="-30" dirty="0" err="1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Components_Switcher</a:t>
            </a:r>
            <a:r>
              <a:rPr lang="en-US" altLang="ko-KR" sz="1600" kern="0" spc="-3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 Device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028F19E1-7EC7-9EA0-22C6-056D9669B5D5}"/>
              </a:ext>
            </a:extLst>
          </p:cNvPr>
          <p:cNvCxnSpPr>
            <a:cxnSpLocks/>
          </p:cNvCxnSpPr>
          <p:nvPr/>
        </p:nvCxnSpPr>
        <p:spPr>
          <a:xfrm>
            <a:off x="324249" y="2453640"/>
            <a:ext cx="0" cy="997115"/>
          </a:xfrm>
          <a:prstGeom prst="line">
            <a:avLst/>
          </a:prstGeom>
          <a:ln w="1905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F5F8C58-6469-441D-A8CC-FAED98EC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C7515CF-C9D4-49A4-8E73-DAEDB4AA9F25}"/>
              </a:ext>
            </a:extLst>
          </p:cNvPr>
          <p:cNvSpPr txBox="1"/>
          <p:nvPr/>
        </p:nvSpPr>
        <p:spPr>
          <a:xfrm>
            <a:off x="194489" y="286868"/>
            <a:ext cx="4865183" cy="1868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70000"/>
              </a:lnSpc>
              <a:defRPr/>
            </a:pPr>
            <a:r>
              <a:rPr lang="en-US" altLang="ko-KR" sz="54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2026</a:t>
            </a:r>
          </a:p>
          <a:p>
            <a:pPr lvl="0" defTabSz="914400" latinLnBrk="1">
              <a:lnSpc>
                <a:spcPct val="70000"/>
              </a:lnSpc>
              <a:defRPr/>
            </a:pPr>
            <a:r>
              <a:rPr lang="en-US" altLang="ko-KR" sz="5400" kern="0" dirty="0"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Sound Switcher Introduction</a:t>
            </a:r>
          </a:p>
        </p:txBody>
      </p:sp>
    </p:spTree>
    <p:extLst>
      <p:ext uri="{BB962C8B-B14F-4D97-AF65-F5344CB8AC3E}">
        <p14:creationId xmlns:p14="http://schemas.microsoft.com/office/powerpoint/2010/main" val="3523009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61FDA-2E73-2C5F-1718-6B3973D4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직사각형 40">
            <a:extLst>
              <a:ext uri="{FF2B5EF4-FFF2-40B4-BE49-F238E27FC236}">
                <a16:creationId xmlns:a16="http://schemas.microsoft.com/office/drawing/2014/main" id="{89A81C22-9572-49B7-B626-210D987DC742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54" name="직선 연결선 108">
            <a:extLst>
              <a:ext uri="{FF2B5EF4-FFF2-40B4-BE49-F238E27FC236}">
                <a16:creationId xmlns:a16="http://schemas.microsoft.com/office/drawing/2014/main" id="{BB0AA305-4537-42AA-9B12-63FBD456E2AB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슬라이드 번호 개체 틀 2">
            <a:extLst>
              <a:ext uri="{FF2B5EF4-FFF2-40B4-BE49-F238E27FC236}">
                <a16:creationId xmlns:a16="http://schemas.microsoft.com/office/drawing/2014/main" id="{61F54C0F-D54E-4B72-A7F2-4FEFF5A78319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8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64" name="Google Shape;298;p61">
            <a:extLst>
              <a:ext uri="{FF2B5EF4-FFF2-40B4-BE49-F238E27FC236}">
                <a16:creationId xmlns:a16="http://schemas.microsoft.com/office/drawing/2014/main" id="{B2A86A32-2BF1-435B-8ED9-DA15C6A825A4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FCAA945D-891E-4626-AA0F-C5C1C595EA96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2017E23-088F-4430-8890-E6DD466BC6A5}"/>
              </a:ext>
            </a:extLst>
          </p:cNvPr>
          <p:cNvSpPr txBox="1"/>
          <p:nvPr/>
        </p:nvSpPr>
        <p:spPr>
          <a:xfrm>
            <a:off x="197362" y="302634"/>
            <a:ext cx="7457261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Key Updates</a:t>
            </a:r>
          </a:p>
        </p:txBody>
      </p:sp>
      <p:cxnSp>
        <p:nvCxnSpPr>
          <p:cNvPr id="89" name="직선 연결선 38">
            <a:extLst>
              <a:ext uri="{FF2B5EF4-FFF2-40B4-BE49-F238E27FC236}">
                <a16:creationId xmlns:a16="http://schemas.microsoft.com/office/drawing/2014/main" id="{CB3B7ED5-1E08-4C9F-AA21-773761B6F09C}"/>
              </a:ext>
            </a:extLst>
          </p:cNvPr>
          <p:cNvCxnSpPr>
            <a:cxnSpLocks/>
          </p:cNvCxnSpPr>
          <p:nvPr/>
        </p:nvCxnSpPr>
        <p:spPr>
          <a:xfrm>
            <a:off x="2560389" y="357946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7F9875B-3A26-4405-8CA0-543540A01465}"/>
              </a:ext>
            </a:extLst>
          </p:cNvPr>
          <p:cNvSpPr txBox="1"/>
          <p:nvPr/>
        </p:nvSpPr>
        <p:spPr>
          <a:xfrm>
            <a:off x="2744908" y="428054"/>
            <a:ext cx="6516863" cy="186329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Installation method of Demo App USB is changed for stable USB operation.</a:t>
            </a:r>
          </a:p>
        </p:txBody>
      </p:sp>
      <p:sp>
        <p:nvSpPr>
          <p:cNvPr id="92" name="바닥글 개체 틀 1">
            <a:extLst>
              <a:ext uri="{FF2B5EF4-FFF2-40B4-BE49-F238E27FC236}">
                <a16:creationId xmlns:a16="http://schemas.microsoft.com/office/drawing/2014/main" id="{1FEA916B-1853-4840-9BB2-2BBCF7506B33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896F3C81-7CFF-44D5-ABB6-60B938C5E4CE}"/>
              </a:ext>
            </a:extLst>
          </p:cNvPr>
          <p:cNvSpPr/>
          <p:nvPr/>
        </p:nvSpPr>
        <p:spPr>
          <a:xfrm>
            <a:off x="315580" y="1349148"/>
            <a:ext cx="3996582" cy="300360"/>
          </a:xfrm>
          <a:prstGeom prst="roundRect">
            <a:avLst>
              <a:gd name="adj" fmla="val 24758"/>
            </a:avLst>
          </a:prstGeom>
          <a:solidFill>
            <a:srgbClr val="A39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18000" rIns="72000" bIns="18000" rtlCol="0" anchor="ctr">
            <a:spAutoFit/>
          </a:bodyPr>
          <a:lstStyle/>
          <a:p>
            <a:pPr lvl="0" algn="ctr" defTabSz="914355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altLang="ko-KR" sz="16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2025 vs. 2026 Demo Content Comparison</a:t>
            </a:r>
            <a:endParaRPr kumimoji="1" lang="ko-KR" altLang="en-US" sz="1600" b="0" i="0" u="none" strike="noStrike" kern="120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517618-C605-4ED4-8B12-9A5AB42B654A}"/>
              </a:ext>
            </a:extLst>
          </p:cNvPr>
          <p:cNvSpPr txBox="1"/>
          <p:nvPr/>
        </p:nvSpPr>
        <p:spPr>
          <a:xfrm>
            <a:off x="828938" y="2240748"/>
            <a:ext cx="3656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2025 : Demo Content 1 (Cosmos)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287E530-4BDF-419F-88C1-82594DEFD215}"/>
              </a:ext>
            </a:extLst>
          </p:cNvPr>
          <p:cNvSpPr/>
          <p:nvPr/>
        </p:nvSpPr>
        <p:spPr>
          <a:xfrm>
            <a:off x="5631382" y="2235181"/>
            <a:ext cx="37910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: Total 3 contents for 2026</a:t>
            </a: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2053AE09-36E6-486A-B7A4-7A8D32595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902" y="676436"/>
            <a:ext cx="190758" cy="190758"/>
          </a:xfrm>
          <a:prstGeom prst="rect">
            <a:avLst/>
          </a:prstGeom>
        </p:spPr>
      </p:pic>
      <p:sp>
        <p:nvSpPr>
          <p:cNvPr id="47" name="Google Shape;298;p61">
            <a:extLst>
              <a:ext uri="{FF2B5EF4-FFF2-40B4-BE49-F238E27FC236}">
                <a16:creationId xmlns:a16="http://schemas.microsoft.com/office/drawing/2014/main" id="{718A1727-2003-4E70-A05E-09EB141E610C}"/>
              </a:ext>
            </a:extLst>
          </p:cNvPr>
          <p:cNvSpPr/>
          <p:nvPr/>
        </p:nvSpPr>
        <p:spPr>
          <a:xfrm>
            <a:off x="2825954" y="616654"/>
            <a:ext cx="5274105" cy="31426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defTabSz="914355">
              <a:lnSpc>
                <a:spcPct val="80000"/>
              </a:lnSpc>
              <a:buClr>
                <a:srgbClr val="000000"/>
              </a:buClr>
              <a:defRPr/>
            </a:pPr>
            <a:r>
              <a:rPr kumimoji="1" lang="en-US" altLang="ko-KR" sz="12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D332C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Do not insert  any other USBs to TV except Demo USB and Sound Switcher.</a:t>
            </a:r>
            <a:endParaRPr kumimoji="0" lang="en-US" altLang="ko-KR" sz="1200" b="0" i="0" u="none" strike="noStrike" kern="0" cap="none" spc="0" normalizeH="0" baseline="0" noProof="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rgbClr val="FD312E"/>
              </a:solidFill>
              <a:effectLst/>
              <a:uLnTx/>
              <a:uFillTx/>
              <a:latin typeface="Arial Narrow" panose="020B0606020202030204" pitchFamily="34" charset="0"/>
              <a:ea typeface="LG스마트체 Regular" panose="020B0600000101010101" pitchFamily="50" charset="-127"/>
              <a:cs typeface="Arial" panose="020B0604020202020204" pitchFamily="34" charset="0"/>
              <a:sym typeface="Poppins"/>
            </a:endParaRPr>
          </a:p>
        </p:txBody>
      </p:sp>
      <p:sp>
        <p:nvSpPr>
          <p:cNvPr id="48" name="사각형: 둥근 모서리 68">
            <a:extLst>
              <a:ext uri="{FF2B5EF4-FFF2-40B4-BE49-F238E27FC236}">
                <a16:creationId xmlns:a16="http://schemas.microsoft.com/office/drawing/2014/main" id="{174ED711-5CEC-494B-9E05-E899F29C735D}"/>
              </a:ext>
            </a:extLst>
          </p:cNvPr>
          <p:cNvSpPr/>
          <p:nvPr/>
        </p:nvSpPr>
        <p:spPr>
          <a:xfrm>
            <a:off x="777718" y="1929190"/>
            <a:ext cx="3970800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2025</a:t>
            </a:r>
          </a:p>
        </p:txBody>
      </p:sp>
      <p:sp>
        <p:nvSpPr>
          <p:cNvPr id="49" name="사각형: 둥근 모서리 68">
            <a:extLst>
              <a:ext uri="{FF2B5EF4-FFF2-40B4-BE49-F238E27FC236}">
                <a16:creationId xmlns:a16="http://schemas.microsoft.com/office/drawing/2014/main" id="{EFB7D2E2-BED4-4C82-8AE4-3DCD30538110}"/>
              </a:ext>
            </a:extLst>
          </p:cNvPr>
          <p:cNvSpPr/>
          <p:nvPr/>
        </p:nvSpPr>
        <p:spPr>
          <a:xfrm>
            <a:off x="5478563" y="1935757"/>
            <a:ext cx="3971491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DF01C-7AC0-52BF-E04D-E27F61BC4DF7}"/>
              </a:ext>
            </a:extLst>
          </p:cNvPr>
          <p:cNvSpPr txBox="1"/>
          <p:nvPr/>
        </p:nvSpPr>
        <p:spPr>
          <a:xfrm>
            <a:off x="5729742" y="4555596"/>
            <a:ext cx="3210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2026 : Total 3 contents for 2026</a:t>
            </a:r>
          </a:p>
          <a:p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①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What is WOW Orchestra?</a:t>
            </a:r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:</a:t>
            </a:r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Brand New</a:t>
            </a:r>
            <a:b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</a:b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     * Playback mode: WOW Orchestra only</a:t>
            </a:r>
          </a:p>
          <a:p>
            <a:pPr marL="177800"/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 * TV&lt;-&gt;WOW output switching: Not supported</a:t>
            </a:r>
          </a:p>
          <a:p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②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Cosmos : The same as 2025</a:t>
            </a:r>
          </a:p>
          <a:p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③ </a:t>
            </a: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Africa Unseen : Brand New</a:t>
            </a:r>
          </a:p>
        </p:txBody>
      </p:sp>
      <p:pic>
        <p:nvPicPr>
          <p:cNvPr id="9" name="그림 8" descr="가상의 캐릭터, 액션 피겨, 영웅, 소설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4E3F7E3-33FA-A76D-C1A6-351E5FD84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24" y="3911403"/>
            <a:ext cx="1886449" cy="10596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56335B-9F7B-08F5-E339-78506955B923}"/>
              </a:ext>
            </a:extLst>
          </p:cNvPr>
          <p:cNvSpPr txBox="1"/>
          <p:nvPr/>
        </p:nvSpPr>
        <p:spPr>
          <a:xfrm>
            <a:off x="9533530" y="4970711"/>
            <a:ext cx="1877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② </a:t>
            </a:r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Cosmos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06F254F-1AA6-CE48-E80E-30A7A0949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75" y="5224805"/>
            <a:ext cx="1901447" cy="10695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5A14FBE-436D-14BA-6AAE-A404016BF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630" y="2604611"/>
            <a:ext cx="1889444" cy="1061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BCDC-6F94-1164-B81E-253BC8CDA3FA}"/>
              </a:ext>
            </a:extLst>
          </p:cNvPr>
          <p:cNvSpPr txBox="1"/>
          <p:nvPr/>
        </p:nvSpPr>
        <p:spPr>
          <a:xfrm>
            <a:off x="9515975" y="6280425"/>
            <a:ext cx="1906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③ </a:t>
            </a:r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Africa Unseen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7EF74-DCDC-18C9-B1AC-8C30AB7B07D2}"/>
              </a:ext>
            </a:extLst>
          </p:cNvPr>
          <p:cNvSpPr txBox="1"/>
          <p:nvPr/>
        </p:nvSpPr>
        <p:spPr>
          <a:xfrm>
            <a:off x="9529249" y="3653646"/>
            <a:ext cx="1869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① </a:t>
            </a:r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What is WOW Orchestra?</a:t>
            </a:r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8464162-F71D-B9C2-5878-D9C6AED28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98" y="2610322"/>
            <a:ext cx="3444240" cy="193738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028797-8EEC-AB47-EF8E-CC32AF61B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188" y="2610267"/>
            <a:ext cx="3444240" cy="1937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11041-9568-3631-5A89-4EA0698C2212}"/>
              </a:ext>
            </a:extLst>
          </p:cNvPr>
          <p:cNvSpPr txBox="1"/>
          <p:nvPr/>
        </p:nvSpPr>
        <p:spPr>
          <a:xfrm>
            <a:off x="9521629" y="2324950"/>
            <a:ext cx="1877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000" spc="-2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</a:rPr>
              <a:t>Demo content</a:t>
            </a:r>
          </a:p>
        </p:txBody>
      </p:sp>
    </p:spTree>
    <p:extLst>
      <p:ext uri="{BB962C8B-B14F-4D97-AF65-F5344CB8AC3E}">
        <p14:creationId xmlns:p14="http://schemas.microsoft.com/office/powerpoint/2010/main" val="248340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C753316E-853D-4705-9B2B-20266D400C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cxnSp>
        <p:nvCxnSpPr>
          <p:cNvPr id="35" name="직선 연결선 108">
            <a:extLst>
              <a:ext uri="{FF2B5EF4-FFF2-40B4-BE49-F238E27FC236}">
                <a16:creationId xmlns:a16="http://schemas.microsoft.com/office/drawing/2014/main" id="{8AAA72C2-CE9F-43EB-BC8F-62CD0CAE4305}"/>
              </a:ext>
            </a:extLst>
          </p:cNvPr>
          <p:cNvCxnSpPr>
            <a:cxnSpLocks/>
          </p:cNvCxnSpPr>
          <p:nvPr/>
        </p:nvCxnSpPr>
        <p:spPr>
          <a:xfrm>
            <a:off x="5480" y="6513263"/>
            <a:ext cx="1176460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슬라이드 번호 개체 틀 2">
            <a:extLst>
              <a:ext uri="{FF2B5EF4-FFF2-40B4-BE49-F238E27FC236}">
                <a16:creationId xmlns:a16="http://schemas.microsoft.com/office/drawing/2014/main" id="{CFEFC5C3-317E-41DB-83ED-CD20C943C0C7}"/>
              </a:ext>
            </a:extLst>
          </p:cNvPr>
          <p:cNvSpPr txBox="1">
            <a:spLocks/>
          </p:cNvSpPr>
          <p:nvPr/>
        </p:nvSpPr>
        <p:spPr>
          <a:xfrm>
            <a:off x="9398604" y="653231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 latinLnBrk="1">
              <a:defRPr/>
            </a:pPr>
            <a:fld id="{E7478178-0284-4AEC-96ED-F57D129A08E8}" type="slidenum">
              <a:rPr lang="ko-KR" altLang="en-US" sz="1000" smtClean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pPr algn="r" defTabSz="914400" latinLnBrk="1">
                <a:defRPr/>
              </a:pPr>
              <a:t>9</a:t>
            </a:fld>
            <a:endParaRPr lang="ko-KR" altLang="en-US" sz="1000" dirty="0">
              <a:ln w="1270">
                <a:solidFill>
                  <a:prstClr val="white">
                    <a:alpha val="1000"/>
                  </a:prst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37" name="Google Shape;298;p61">
            <a:extLst>
              <a:ext uri="{FF2B5EF4-FFF2-40B4-BE49-F238E27FC236}">
                <a16:creationId xmlns:a16="http://schemas.microsoft.com/office/drawing/2014/main" id="{84883530-4C9E-4E8A-B13A-7F20A6C07229}"/>
              </a:ext>
            </a:extLst>
          </p:cNvPr>
          <p:cNvSpPr/>
          <p:nvPr/>
        </p:nvSpPr>
        <p:spPr>
          <a:xfrm>
            <a:off x="9006204" y="6548243"/>
            <a:ext cx="2831285" cy="221700"/>
          </a:xfrm>
          <a:prstGeom prst="rect">
            <a:avLst/>
          </a:prstGeom>
          <a:noFill/>
          <a:ln w="1270" cap="flat" cmpd="sng">
            <a:solidFill>
              <a:schemeClr val="bg1">
                <a:alpha val="1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LG INTERNAL USE ONLY</a:t>
            </a: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DC4038B-7B27-4329-A255-13AEEF83C14C}"/>
              </a:ext>
            </a:extLst>
          </p:cNvPr>
          <p:cNvCxnSpPr>
            <a:cxnSpLocks/>
          </p:cNvCxnSpPr>
          <p:nvPr/>
        </p:nvCxnSpPr>
        <p:spPr>
          <a:xfrm>
            <a:off x="-6350" y="1015547"/>
            <a:ext cx="11770952" cy="0"/>
          </a:xfrm>
          <a:prstGeom prst="line">
            <a:avLst/>
          </a:prstGeom>
          <a:ln w="12700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243B6D4-1C1F-4006-B1B6-357BB06E20FC}"/>
              </a:ext>
            </a:extLst>
          </p:cNvPr>
          <p:cNvSpPr txBox="1"/>
          <p:nvPr/>
        </p:nvSpPr>
        <p:spPr>
          <a:xfrm>
            <a:off x="197362" y="302634"/>
            <a:ext cx="7457261" cy="542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latinLnBrk="1">
              <a:lnSpc>
                <a:spcPct val="80000"/>
              </a:lnSpc>
              <a:defRPr/>
            </a:pPr>
            <a:r>
              <a:rPr lang="en-US" altLang="ko-KR" sz="3600" kern="0" spc="-7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rgbClr val="3A3A3A"/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Poppins Medium"/>
                <a:sym typeface="Poppins Medium"/>
              </a:rPr>
              <a:t>Key Updates</a:t>
            </a:r>
          </a:p>
        </p:txBody>
      </p:sp>
      <p:cxnSp>
        <p:nvCxnSpPr>
          <p:cNvPr id="40" name="직선 연결선 38">
            <a:extLst>
              <a:ext uri="{FF2B5EF4-FFF2-40B4-BE49-F238E27FC236}">
                <a16:creationId xmlns:a16="http://schemas.microsoft.com/office/drawing/2014/main" id="{E03E456C-FE85-49CB-AEF9-DDA394F81F28}"/>
              </a:ext>
            </a:extLst>
          </p:cNvPr>
          <p:cNvCxnSpPr>
            <a:cxnSpLocks/>
          </p:cNvCxnSpPr>
          <p:nvPr/>
        </p:nvCxnSpPr>
        <p:spPr>
          <a:xfrm>
            <a:off x="2550229" y="357946"/>
            <a:ext cx="0" cy="304256"/>
          </a:xfrm>
          <a:prstGeom prst="line">
            <a:avLst/>
          </a:prstGeom>
          <a:ln w="28575"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5F59907-3FDD-4B8D-9417-84D75C42B5DE}"/>
              </a:ext>
            </a:extLst>
          </p:cNvPr>
          <p:cNvSpPr txBox="1"/>
          <p:nvPr/>
        </p:nvSpPr>
        <p:spPr>
          <a:xfrm>
            <a:off x="2734748" y="428054"/>
            <a:ext cx="6516863" cy="186329"/>
          </a:xfrm>
          <a:prstGeom prst="rect">
            <a:avLst/>
          </a:prstGeom>
          <a:noFill/>
        </p:spPr>
        <p:txBody>
          <a:bodyPr wrap="square" lIns="0" tIns="18000" rIns="0" bIns="18000" rtlCol="0">
            <a:spAutoFit/>
          </a:bodyPr>
          <a:lstStyle>
            <a:defPPr>
              <a:defRPr lang="en-US"/>
            </a:defPPr>
            <a:lvl1pPr algn="ctr">
              <a:spcAft>
                <a:spcPts val="200"/>
              </a:spcAft>
              <a:defRPr sz="1400" b="0" spc="-50">
                <a:ln>
                  <a:solidFill>
                    <a:srgbClr val="F27245">
                      <a:alpha val="0"/>
                    </a:srgbClr>
                  </a:solidFill>
                </a:ln>
                <a:solidFill>
                  <a:srgbClr val="FF0000"/>
                </a:solidFill>
                <a:latin typeface="LG EI Text TTF SemiBold" panose="020B0700000101010101" pitchFamily="50" charset="-127"/>
                <a:ea typeface="LG EI Text TTF SemiBold" panose="020B0700000101010101" pitchFamily="50" charset="-127"/>
              </a:defRPr>
            </a:lvl1pPr>
          </a:lstStyle>
          <a:p>
            <a:pPr lvl="0" algn="l">
              <a:lnSpc>
                <a:spcPct val="80000"/>
              </a:lnSpc>
              <a:defRPr/>
            </a:pPr>
            <a:r>
              <a:rPr lang="en-US" altLang="ko-KR" sz="1200" spc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prstClr val="black"/>
                </a:solidFill>
                <a:latin typeface="Arial Narrow" panose="020B0606020202030204" pitchFamily="34" charset="0"/>
                <a:ea typeface="LG스마트체 Regular" panose="020B0600000101010101" pitchFamily="50" charset="-127"/>
              </a:rPr>
              <a:t>Demo content and UI Design for 2026 version.</a:t>
            </a:r>
          </a:p>
        </p:txBody>
      </p:sp>
      <p:sp>
        <p:nvSpPr>
          <p:cNvPr id="42" name="바닥글 개체 틀 1">
            <a:extLst>
              <a:ext uri="{FF2B5EF4-FFF2-40B4-BE49-F238E27FC236}">
                <a16:creationId xmlns:a16="http://schemas.microsoft.com/office/drawing/2014/main" id="{71D0B93A-9EEE-4B4A-900C-44ED7464406F}"/>
              </a:ext>
            </a:extLst>
          </p:cNvPr>
          <p:cNvSpPr txBox="1">
            <a:spLocks/>
          </p:cNvSpPr>
          <p:nvPr/>
        </p:nvSpPr>
        <p:spPr>
          <a:xfrm>
            <a:off x="197362" y="6548243"/>
            <a:ext cx="4114800" cy="27458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5">
              <a:buClr>
                <a:srgbClr val="000000"/>
              </a:buClr>
              <a:defRPr/>
            </a:pPr>
            <a:r>
              <a:rPr lang="en-US" altLang="ko-KR" sz="1050" kern="0" dirty="0">
                <a:ln w="1270">
                  <a:solidFill>
                    <a:prstClr val="white">
                      <a:alpha val="1000"/>
                    </a:prst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LG스마트체 Regular" panose="020B0600000101010101" pitchFamily="50" charset="-127"/>
                <a:cs typeface="Arial" panose="020B0604020202020204" pitchFamily="34" charset="0"/>
                <a:sym typeface="Poppins"/>
              </a:rPr>
              <a:t>2026 Sound Switcher In-store Guideline</a:t>
            </a:r>
          </a:p>
        </p:txBody>
      </p:sp>
      <p:sp>
        <p:nvSpPr>
          <p:cNvPr id="90" name="사각형: 둥근 모서리 68">
            <a:extLst>
              <a:ext uri="{FF2B5EF4-FFF2-40B4-BE49-F238E27FC236}">
                <a16:creationId xmlns:a16="http://schemas.microsoft.com/office/drawing/2014/main" id="{CA95C7B5-37C7-40E1-9CA6-6858FBEA8E06}"/>
              </a:ext>
            </a:extLst>
          </p:cNvPr>
          <p:cNvSpPr/>
          <p:nvPr/>
        </p:nvSpPr>
        <p:spPr>
          <a:xfrm>
            <a:off x="1657549" y="1882945"/>
            <a:ext cx="2803695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New Function Update</a:t>
            </a:r>
            <a:endParaRPr lang="ko-KR" altLang="en-US" sz="1400" b="1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</p:txBody>
      </p:sp>
      <p:sp>
        <p:nvSpPr>
          <p:cNvPr id="93" name="사각형: 둥근 모서리 68">
            <a:extLst>
              <a:ext uri="{FF2B5EF4-FFF2-40B4-BE49-F238E27FC236}">
                <a16:creationId xmlns:a16="http://schemas.microsoft.com/office/drawing/2014/main" id="{874591FF-9349-40F2-A2F9-3290066A8BCA}"/>
              </a:ext>
            </a:extLst>
          </p:cNvPr>
          <p:cNvSpPr/>
          <p:nvPr/>
        </p:nvSpPr>
        <p:spPr>
          <a:xfrm>
            <a:off x="7585399" y="1882945"/>
            <a:ext cx="2803695" cy="293193"/>
          </a:xfrm>
          <a:prstGeom prst="roundRect">
            <a:avLst>
              <a:gd name="adj" fmla="val 24758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000" rIns="36000" bIns="18000" rtlCol="0" anchor="ctr">
            <a:spAutoFit/>
          </a:bodyPr>
          <a:lstStyle/>
          <a:p>
            <a:pPr algn="ctr"/>
            <a:r>
              <a:rPr lang="en-US" altLang="ko-KR" sz="1400" b="1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Demo App USBs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3D081-4FB3-1967-D6EE-4EE9FD746A8B}"/>
              </a:ext>
            </a:extLst>
          </p:cNvPr>
          <p:cNvSpPr txBox="1"/>
          <p:nvPr/>
        </p:nvSpPr>
        <p:spPr>
          <a:xfrm>
            <a:off x="347473" y="3776242"/>
            <a:ext cx="4993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Automatic background video playback when a thumbnail is selected</a:t>
            </a:r>
          </a:p>
          <a:p>
            <a:endParaRPr lang="en-US" altLang="ko-KR" sz="1000" dirty="0">
              <a:latin typeface="Arial Narrow" panose="020B0606020202030204" pitchFamily="34" charset="0"/>
              <a:ea typeface="LG스마트체 Regular" panose="020B0600000101010101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When navigating thumbnails using the arrow keys, the video for the selected thumbnail automatically plays in the background.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If no further selection is made, the thumbnail screen disappears after 15 seconds while the video continues to play.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000" dirty="0">
                <a:latin typeface="Arial Narrow" panose="020B0606020202030204" pitchFamily="34" charset="0"/>
                <a:ea typeface="LG스마트체 Regular" panose="020B0600000101010101" pitchFamily="50" charset="-127"/>
              </a:rPr>
              <a:t>When the OK button is selected, the thumbnail screen disappears immediately, and the video restarts from the beginning.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5891B-1510-523E-2E89-95F28131AB62}"/>
              </a:ext>
            </a:extLst>
          </p:cNvPr>
          <p:cNvSpPr txBox="1"/>
          <p:nvPr/>
        </p:nvSpPr>
        <p:spPr>
          <a:xfrm>
            <a:off x="6490352" y="3776242"/>
            <a:ext cx="4993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>
              <a:buFontTx/>
              <a:buAutoNum type="arabicPeriod"/>
              <a:defRPr sz="1000">
                <a:latin typeface="Arial Narrow" panose="020B0606020202030204" pitchFamily="34" charset="0"/>
                <a:ea typeface="LG스마트체 Regular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en-US" altLang="ko-KR" dirty="0"/>
              <a:t>Due to the unstable USB supply situation this year, we have prepared three different types of USBs.</a:t>
            </a:r>
            <a:br>
              <a:rPr lang="en-US" altLang="ko-KR" dirty="0"/>
            </a:br>
            <a:r>
              <a:rPr lang="en-US" altLang="ko-KR" dirty="0"/>
              <a:t>1) OLED USB, 2) MRGB/QNED USB, 3) All-TV USB (compatible with OLED/MRGB/QNED)</a:t>
            </a:r>
            <a:br>
              <a:rPr lang="en-US" altLang="ko-KR" dirty="0"/>
            </a:br>
            <a:r>
              <a:rPr lang="en-US" altLang="ko-KR" dirty="0"/>
              <a:t>We will distribute the USBs to each subsidiary according to the requested quantities,</a:t>
            </a:r>
          </a:p>
          <a:p>
            <a:pPr marL="0" indent="0">
              <a:buNone/>
            </a:pPr>
            <a:r>
              <a:rPr lang="en-US" altLang="ko-KR" dirty="0"/>
              <a:t>so we kindly ask you to carefully check the USB labels before use.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r>
              <a:rPr lang="en-US" altLang="ko-KR" dirty="0"/>
              <a:t>* The appearance of the USB storage device may vary by region.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0A560F1-D8BA-1C00-EDBC-F78D10C32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62" y="2499472"/>
            <a:ext cx="1805623" cy="101566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98DBFAC-F365-CD5C-BA9F-3B3D1428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38" y="2492970"/>
            <a:ext cx="1817182" cy="10221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FFB6A7-94D9-D33E-D752-9AA4CA115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2" y="2500486"/>
            <a:ext cx="1817182" cy="102216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ECF5EE0A-4649-058E-1437-720298DEBA41}"/>
              </a:ext>
            </a:extLst>
          </p:cNvPr>
          <p:cNvGrpSpPr/>
          <p:nvPr/>
        </p:nvGrpSpPr>
        <p:grpSpPr>
          <a:xfrm>
            <a:off x="7177083" y="2717595"/>
            <a:ext cx="3620327" cy="529511"/>
            <a:chOff x="7250475" y="3591897"/>
            <a:chExt cx="3620327" cy="529511"/>
          </a:xfrm>
        </p:grpSpPr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FB97A2D1-0E74-2BDE-2F47-206E51026C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50475" y="3615933"/>
              <a:ext cx="727884" cy="505475"/>
            </a:xfrm>
            <a:prstGeom prst="rect">
              <a:avLst/>
            </a:prstGeom>
          </p:spPr>
        </p:pic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CECD8E29-55E7-553E-91DC-D54B0E18C8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14726" y="3591897"/>
              <a:ext cx="709855" cy="492955"/>
            </a:xfrm>
            <a:prstGeom prst="rect">
              <a:avLst/>
            </a:prstGeom>
          </p:spPr>
        </p:pic>
        <p:pic>
          <p:nvPicPr>
            <p:cNvPr id="13" name="그래픽 12">
              <a:extLst>
                <a:ext uri="{FF2B5EF4-FFF2-40B4-BE49-F238E27FC236}">
                  <a16:creationId xmlns:a16="http://schemas.microsoft.com/office/drawing/2014/main" id="{A9BE7E5D-1F63-FEC2-8333-E4DFF96F7C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60948" y="3591898"/>
              <a:ext cx="709854" cy="4929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F711FA-35F5-DAE8-4D2B-9A4F6F6E10BE}"/>
                </a:ext>
              </a:extLst>
            </p:cNvPr>
            <p:cNvSpPr txBox="1"/>
            <p:nvPr/>
          </p:nvSpPr>
          <p:spPr>
            <a:xfrm>
              <a:off x="8211096" y="3720015"/>
              <a:ext cx="2852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28600" indent="-228600">
                <a:buFontTx/>
                <a:buAutoNum type="arabicPeriod"/>
                <a:defRPr sz="1000">
                  <a:latin typeface="Arial Narrow" panose="020B0606020202030204" pitchFamily="34" charset="0"/>
                  <a:ea typeface="LG스마트체 Regular" panose="020B0600000101010101" pitchFamily="50" charset="-127"/>
                </a:defRPr>
              </a:lvl1pPr>
            </a:lstStyle>
            <a:p>
              <a:pPr marL="0" indent="0">
                <a:buNone/>
              </a:pPr>
              <a:r>
                <a:rPr lang="en-US" altLang="ko-KR" dirty="0"/>
                <a:t>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DB18DD-AE10-E876-F31C-6DAFA574FBD5}"/>
                </a:ext>
              </a:extLst>
            </p:cNvPr>
            <p:cNvSpPr txBox="1"/>
            <p:nvPr/>
          </p:nvSpPr>
          <p:spPr>
            <a:xfrm>
              <a:off x="9658011" y="3745559"/>
              <a:ext cx="2852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28600" indent="-228600">
                <a:buFontTx/>
                <a:buAutoNum type="arabicPeriod"/>
                <a:defRPr sz="1000">
                  <a:latin typeface="Arial Narrow" panose="020B0606020202030204" pitchFamily="34" charset="0"/>
                  <a:ea typeface="LG스마트체 Regular" panose="020B0600000101010101" pitchFamily="50" charset="-127"/>
                </a:defRPr>
              </a:lvl1pPr>
            </a:lstStyle>
            <a:p>
              <a:pPr marL="0" indent="0">
                <a:buNone/>
              </a:pPr>
              <a:r>
                <a:rPr lang="en-US" altLang="ko-KR" dirty="0"/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160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78241</TotalTime>
  <Words>3852</Words>
  <Application>Microsoft Office PowerPoint</Application>
  <PresentationFormat>와이드스크린</PresentationFormat>
  <Paragraphs>570</Paragraphs>
  <Slides>33</Slides>
  <Notes>20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이소애(Lee Soae)</dc:creator>
  <cp:lastModifiedBy>홍서우/선임/MS브랜드Experience팀</cp:lastModifiedBy>
  <cp:revision>4842</cp:revision>
  <cp:lastPrinted>2024-04-19T00:46:25Z</cp:lastPrinted>
  <dcterms:created xsi:type="dcterms:W3CDTF">2023-08-21T04:56:15Z</dcterms:created>
  <dcterms:modified xsi:type="dcterms:W3CDTF">2026-05-13T01:32:05Z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c6ed9fc-fefc-4a0c-a6d6-10cf236c0d4f_Enabled">
    <vt:lpwstr>true</vt:lpwstr>
  </property>
  <property fmtid="{D5CDD505-2E9C-101B-9397-08002B2CF9AE}" pid="3" name="MSIP_Label_cc6ed9fc-fefc-4a0c-a6d6-10cf236c0d4f_SetDate">
    <vt:lpwstr>2024-03-15T07:15:39Z</vt:lpwstr>
  </property>
  <property fmtid="{D5CDD505-2E9C-101B-9397-08002B2CF9AE}" pid="4" name="MSIP_Label_cc6ed9fc-fefc-4a0c-a6d6-10cf236c0d4f_Method">
    <vt:lpwstr>Standard</vt:lpwstr>
  </property>
  <property fmtid="{D5CDD505-2E9C-101B-9397-08002B2CF9AE}" pid="5" name="MSIP_Label_cc6ed9fc-fefc-4a0c-a6d6-10cf236c0d4f_Name">
    <vt:lpwstr>Internal use only</vt:lpwstr>
  </property>
  <property fmtid="{D5CDD505-2E9C-101B-9397-08002B2CF9AE}" pid="6" name="MSIP_Label_cc6ed9fc-fefc-4a0c-a6d6-10cf236c0d4f_SiteId">
    <vt:lpwstr>5069cde4-642a-45c0-8094-d0c2dec10be3</vt:lpwstr>
  </property>
  <property fmtid="{D5CDD505-2E9C-101B-9397-08002B2CF9AE}" pid="7" name="MSIP_Label_cc6ed9fc-fefc-4a0c-a6d6-10cf236c0d4f_ActionId">
    <vt:lpwstr>3218c595-ea92-4510-b1b3-4d5a372c002b</vt:lpwstr>
  </property>
  <property fmtid="{D5CDD505-2E9C-101B-9397-08002B2CF9AE}" pid="8" name="MSIP_Label_cc6ed9fc-fefc-4a0c-a6d6-10cf236c0d4f_ContentBits">
    <vt:lpwstr>1</vt:lpwstr>
  </property>
</Properties>
</file>